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SERIE DE MUSICA DE Raíces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La música de raíces llega a </a:t>
            </a:r>
            <a:r>
              <a:rPr lang="es-PE" dirty="0" err="1" smtClean="0"/>
              <a:t>Lucerne</a:t>
            </a:r>
            <a:r>
              <a:rPr lang="es-PE" dirty="0" smtClean="0"/>
              <a:t> Publishing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6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dirty="0" smtClean="0"/>
              <a:t>Raíces Americanas </a:t>
            </a:r>
            <a:r>
              <a:rPr lang="es-PE" sz="4000" dirty="0" err="1" smtClean="0"/>
              <a:t>Lucerne</a:t>
            </a:r>
            <a:r>
              <a:rPr lang="es-PE" sz="4000" dirty="0" smtClean="0"/>
              <a:t> Publishing</a:t>
            </a:r>
            <a:endParaRPr lang="es-PE" sz="40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 algn="just">
              <a:buNone/>
            </a:pPr>
            <a:r>
              <a:rPr lang="es-PE" dirty="0" smtClean="0"/>
              <a:t>La grabación que esta escuchando es de “</a:t>
            </a:r>
            <a:r>
              <a:rPr lang="es-PE" dirty="0" err="1" smtClean="0"/>
              <a:t>Crawfishin´Blue</a:t>
            </a:r>
            <a:r>
              <a:rPr lang="es-PE" dirty="0" smtClean="0"/>
              <a:t>”. Este es un ejemplo de música de raíces contemporánea basada en blues.</a:t>
            </a:r>
            <a:endParaRPr lang="es-PE" dirty="0"/>
          </a:p>
        </p:txBody>
      </p:sp>
      <p:pic>
        <p:nvPicPr>
          <p:cNvPr id="6" name="07Tommy Castro Band Crawfishin Bl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1685" y="5649686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44" y="2465323"/>
            <a:ext cx="3050081" cy="2733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6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¿Qué es la música de raíces?</a:t>
            </a:r>
            <a:endParaRPr lang="es-PE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2" y="1405308"/>
            <a:ext cx="5660127" cy="3926713"/>
          </a:xfr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PE" dirty="0" smtClean="0"/>
              <a:t>La música de raíces  es música tradicional y de estilo tradicional que proviene de los estilos musicales folclore, rock, country tradicional, blues, tejano y nativo americano. La música de raíces contemporánea generalmente es una amalgama única de estilos diferentes.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51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Nuestra ofertas incluyen lo siguiente</a:t>
            </a:r>
            <a:endParaRPr lang="es-PE" dirty="0"/>
          </a:p>
        </p:txBody>
      </p:sp>
      <p:sp>
        <p:nvSpPr>
          <p:cNvPr id="7" name="Elipse 6"/>
          <p:cNvSpPr/>
          <p:nvPr/>
        </p:nvSpPr>
        <p:spPr>
          <a:xfrm>
            <a:off x="3810000" y="3058891"/>
            <a:ext cx="2492829" cy="2438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Blues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96197" y="3058888"/>
            <a:ext cx="2492829" cy="2438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Folclore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660571" y="1915886"/>
            <a:ext cx="2492829" cy="2438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Orígenes del rock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660570" y="3635831"/>
            <a:ext cx="2492829" cy="2438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Country tradicional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1" y="4678249"/>
            <a:ext cx="2095585" cy="13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Productos de venta por menor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E" dirty="0" smtClean="0"/>
              <a:t>Álbumes y </a:t>
            </a:r>
            <a:r>
              <a:rPr lang="es-PE" dirty="0" err="1" smtClean="0"/>
              <a:t>CD’s</a:t>
            </a:r>
            <a:endParaRPr lang="es-PE" dirty="0" smtClean="0"/>
          </a:p>
          <a:p>
            <a:r>
              <a:rPr lang="es-PE" dirty="0" smtClean="0"/>
              <a:t>Ranking</a:t>
            </a:r>
          </a:p>
          <a:p>
            <a:r>
              <a:rPr lang="es-PE" dirty="0" smtClean="0"/>
              <a:t>Colecciones impresas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24" y="1900057"/>
            <a:ext cx="4014333" cy="2699185"/>
          </a:xfrm>
        </p:spPr>
      </p:pic>
      <p:sp>
        <p:nvSpPr>
          <p:cNvPr id="6" name="CuadroTexto 5"/>
          <p:cNvSpPr txBox="1"/>
          <p:nvPr/>
        </p:nvSpPr>
        <p:spPr>
          <a:xfrm>
            <a:off x="5289369" y="492883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Todos los productos estarán disponibles en nuestro sitio web www.lucernepublishing.com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0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Empiece hoy su colección</a:t>
            </a:r>
            <a:endParaRPr lang="es-P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5" y="1144330"/>
            <a:ext cx="4340289" cy="246972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PE" dirty="0" smtClean="0"/>
              <a:t>Seguramente encontrará algo que le guste. Y siga revisando todas las semanas agregamos títulos.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10" y="4133849"/>
            <a:ext cx="3837690" cy="22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146</Words>
  <Application>Microsoft Office PowerPoint</Application>
  <PresentationFormat>Panorámica</PresentationFormat>
  <Paragraphs>20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</vt:lpstr>
      <vt:lpstr>SERIE DE MUSICA DE Raíces</vt:lpstr>
      <vt:lpstr>Raíces Americanas Lucerne Publishing</vt:lpstr>
      <vt:lpstr>¿Qué es la música de raíces?</vt:lpstr>
      <vt:lpstr>Nuestra ofertas incluyen lo siguiente</vt:lpstr>
      <vt:lpstr>Productos de venta por menor</vt:lpstr>
      <vt:lpstr>Empiece hoy su colección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 DE MUSICA DE Raíces</dc:title>
  <dc:creator>Gerard Durand Gamarra</dc:creator>
  <cp:lastModifiedBy>Gerard Durand Gamarra</cp:lastModifiedBy>
  <cp:revision>11</cp:revision>
  <dcterms:created xsi:type="dcterms:W3CDTF">2018-09-24T15:00:38Z</dcterms:created>
  <dcterms:modified xsi:type="dcterms:W3CDTF">2018-09-25T14:34:37Z</dcterms:modified>
</cp:coreProperties>
</file>