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D749EC32-EE4C-4264-BF0F-ED06199D3A8F}" type="datetimeFigureOut">
              <a:rPr lang="es-PE" smtClean="0"/>
              <a:t>10/09/2018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4333E80-25DB-495C-8391-4599586999FC}" type="slidenum">
              <a:rPr lang="es-PE" smtClean="0"/>
              <a:t>‹Nº›</a:t>
            </a:fld>
            <a:endParaRPr lang="es-P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067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749EC32-EE4C-4264-BF0F-ED06199D3A8F}" type="datetimeFigureOut">
              <a:rPr lang="es-PE" smtClean="0"/>
              <a:t>10/09/2018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4333E80-25DB-495C-8391-4599586999FC}" type="slidenum">
              <a:rPr lang="es-PE" smtClean="0"/>
              <a:t>‹Nº›</a:t>
            </a:fld>
            <a:endParaRPr lang="es-PE"/>
          </a:p>
        </p:txBody>
      </p:sp>
    </p:spTree>
    <p:extLst>
      <p:ext uri="{BB962C8B-B14F-4D97-AF65-F5344CB8AC3E}">
        <p14:creationId xmlns:p14="http://schemas.microsoft.com/office/powerpoint/2010/main" val="231796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749EC32-EE4C-4264-BF0F-ED06199D3A8F}" type="datetimeFigureOut">
              <a:rPr lang="es-PE" smtClean="0"/>
              <a:t>10/09/2018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4333E80-25DB-495C-8391-4599586999FC}" type="slidenum">
              <a:rPr lang="es-PE" smtClean="0"/>
              <a:t>‹Nº›</a:t>
            </a:fld>
            <a:endParaRPr lang="es-PE"/>
          </a:p>
        </p:txBody>
      </p:sp>
    </p:spTree>
    <p:extLst>
      <p:ext uri="{BB962C8B-B14F-4D97-AF65-F5344CB8AC3E}">
        <p14:creationId xmlns:p14="http://schemas.microsoft.com/office/powerpoint/2010/main" val="355074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749EC32-EE4C-4264-BF0F-ED06199D3A8F}" type="datetimeFigureOut">
              <a:rPr lang="es-PE" smtClean="0"/>
              <a:t>10/09/2018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4333E80-25DB-495C-8391-4599586999FC}" type="slidenum">
              <a:rPr lang="es-PE" smtClean="0"/>
              <a:t>‹Nº›</a:t>
            </a:fld>
            <a:endParaRPr lang="es-PE"/>
          </a:p>
        </p:txBody>
      </p:sp>
    </p:spTree>
    <p:extLst>
      <p:ext uri="{BB962C8B-B14F-4D97-AF65-F5344CB8AC3E}">
        <p14:creationId xmlns:p14="http://schemas.microsoft.com/office/powerpoint/2010/main" val="138432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749EC32-EE4C-4264-BF0F-ED06199D3A8F}" type="datetimeFigureOut">
              <a:rPr lang="es-PE" smtClean="0"/>
              <a:t>10/09/2018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14333E80-25DB-495C-8391-4599586999FC}" type="slidenum">
              <a:rPr lang="es-PE" smtClean="0"/>
              <a:t>‹Nº›</a:t>
            </a:fld>
            <a:endParaRPr lang="es-P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09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749EC32-EE4C-4264-BF0F-ED06199D3A8F}" type="datetimeFigureOut">
              <a:rPr lang="es-PE" smtClean="0"/>
              <a:t>10/09/2018</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14333E80-25DB-495C-8391-4599586999FC}" type="slidenum">
              <a:rPr lang="es-PE" smtClean="0"/>
              <a:t>‹Nº›</a:t>
            </a:fld>
            <a:endParaRPr lang="es-PE"/>
          </a:p>
        </p:txBody>
      </p:sp>
    </p:spTree>
    <p:extLst>
      <p:ext uri="{BB962C8B-B14F-4D97-AF65-F5344CB8AC3E}">
        <p14:creationId xmlns:p14="http://schemas.microsoft.com/office/powerpoint/2010/main" val="13027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49EC32-EE4C-4264-BF0F-ED06199D3A8F}" type="datetimeFigureOut">
              <a:rPr lang="es-PE" smtClean="0"/>
              <a:t>10/09/2018</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14333E80-25DB-495C-8391-4599586999FC}" type="slidenum">
              <a:rPr lang="es-PE" smtClean="0"/>
              <a:t>‹Nº›</a:t>
            </a:fld>
            <a:endParaRPr lang="es-PE"/>
          </a:p>
        </p:txBody>
      </p:sp>
    </p:spTree>
    <p:extLst>
      <p:ext uri="{BB962C8B-B14F-4D97-AF65-F5344CB8AC3E}">
        <p14:creationId xmlns:p14="http://schemas.microsoft.com/office/powerpoint/2010/main" val="86158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749EC32-EE4C-4264-BF0F-ED06199D3A8F}" type="datetimeFigureOut">
              <a:rPr lang="es-PE" smtClean="0"/>
              <a:t>10/09/2018</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14333E80-25DB-495C-8391-4599586999FC}" type="slidenum">
              <a:rPr lang="es-PE" smtClean="0"/>
              <a:t>‹Nº›</a:t>
            </a:fld>
            <a:endParaRPr lang="es-PE"/>
          </a:p>
        </p:txBody>
      </p:sp>
    </p:spTree>
    <p:extLst>
      <p:ext uri="{BB962C8B-B14F-4D97-AF65-F5344CB8AC3E}">
        <p14:creationId xmlns:p14="http://schemas.microsoft.com/office/powerpoint/2010/main" val="150390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49EC32-EE4C-4264-BF0F-ED06199D3A8F}" type="datetimeFigureOut">
              <a:rPr lang="es-PE" smtClean="0"/>
              <a:t>10/09/2018</a:t>
            </a:fld>
            <a:endParaRPr lang="es-P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PE"/>
          </a:p>
        </p:txBody>
      </p:sp>
      <p:sp>
        <p:nvSpPr>
          <p:cNvPr id="9" name="Slide Number Placeholder 8"/>
          <p:cNvSpPr>
            <a:spLocks noGrp="1"/>
          </p:cNvSpPr>
          <p:nvPr>
            <p:ph type="sldNum" sz="quarter" idx="12"/>
          </p:nvPr>
        </p:nvSpPr>
        <p:spPr/>
        <p:txBody>
          <a:bodyPr/>
          <a:lstStyle/>
          <a:p>
            <a:fld id="{14333E80-25DB-495C-8391-4599586999FC}" type="slidenum">
              <a:rPr lang="es-PE" smtClean="0"/>
              <a:t>‹Nº›</a:t>
            </a:fld>
            <a:endParaRPr lang="es-PE"/>
          </a:p>
        </p:txBody>
      </p:sp>
    </p:spTree>
    <p:extLst>
      <p:ext uri="{BB962C8B-B14F-4D97-AF65-F5344CB8AC3E}">
        <p14:creationId xmlns:p14="http://schemas.microsoft.com/office/powerpoint/2010/main" val="217006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749EC32-EE4C-4264-BF0F-ED06199D3A8F}" type="datetimeFigureOut">
              <a:rPr lang="es-PE" smtClean="0"/>
              <a:t>10/09/2018</a:t>
            </a:fld>
            <a:endParaRPr lang="es-P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P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333E80-25DB-495C-8391-4599586999FC}" type="slidenum">
              <a:rPr lang="es-PE" smtClean="0"/>
              <a:t>‹Nº›</a:t>
            </a:fld>
            <a:endParaRPr lang="es-PE"/>
          </a:p>
        </p:txBody>
      </p:sp>
    </p:spTree>
    <p:extLst>
      <p:ext uri="{BB962C8B-B14F-4D97-AF65-F5344CB8AC3E}">
        <p14:creationId xmlns:p14="http://schemas.microsoft.com/office/powerpoint/2010/main" val="21146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749EC32-EE4C-4264-BF0F-ED06199D3A8F}" type="datetimeFigureOut">
              <a:rPr lang="es-PE" smtClean="0"/>
              <a:t>10/09/2018</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14333E80-25DB-495C-8391-4599586999FC}" type="slidenum">
              <a:rPr lang="es-PE" smtClean="0"/>
              <a:t>‹Nº›</a:t>
            </a:fld>
            <a:endParaRPr lang="es-PE"/>
          </a:p>
        </p:txBody>
      </p:sp>
    </p:spTree>
    <p:extLst>
      <p:ext uri="{BB962C8B-B14F-4D97-AF65-F5344CB8AC3E}">
        <p14:creationId xmlns:p14="http://schemas.microsoft.com/office/powerpoint/2010/main" val="300769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749EC32-EE4C-4264-BF0F-ED06199D3A8F}" type="datetimeFigureOut">
              <a:rPr lang="es-PE" smtClean="0"/>
              <a:t>10/09/2018</a:t>
            </a:fld>
            <a:endParaRPr lang="es-P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P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4333E80-25DB-495C-8391-4599586999FC}" type="slidenum">
              <a:rPr lang="es-PE" smtClean="0"/>
              <a:t>‹Nº›</a:t>
            </a:fld>
            <a:endParaRPr lang="es-P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681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smtClean="0"/>
              <a:t>Recepción de deposito</a:t>
            </a:r>
            <a:endParaRPr lang="es-PE" dirty="0"/>
          </a:p>
        </p:txBody>
      </p:sp>
      <p:sp>
        <p:nvSpPr>
          <p:cNvPr id="3" name="Subtítulo 2"/>
          <p:cNvSpPr>
            <a:spLocks noGrp="1"/>
          </p:cNvSpPr>
          <p:nvPr>
            <p:ph type="subTitle" idx="1"/>
          </p:nvPr>
        </p:nvSpPr>
        <p:spPr/>
        <p:txBody>
          <a:bodyPr/>
          <a:lstStyle/>
          <a:p>
            <a:r>
              <a:rPr lang="es-PE" dirty="0" smtClean="0"/>
              <a:t>Procedimientos de recepción actualizados </a:t>
            </a:r>
          </a:p>
          <a:p>
            <a:r>
              <a:rPr lang="es-PE" dirty="0" smtClean="0"/>
              <a:t>Se hará efectivo inmediatamente</a:t>
            </a:r>
            <a:endParaRPr lang="es-PE" dirty="0"/>
          </a:p>
        </p:txBody>
      </p:sp>
    </p:spTree>
    <p:extLst>
      <p:ext uri="{BB962C8B-B14F-4D97-AF65-F5344CB8AC3E}">
        <p14:creationId xmlns:p14="http://schemas.microsoft.com/office/powerpoint/2010/main" val="3050160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Ubicación</a:t>
            </a:r>
            <a:endParaRPr lang="es-PE"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PE" dirty="0" smtClean="0"/>
              <a:t> Localice la ubicación abierta en los estantes de reparación.</a:t>
            </a:r>
          </a:p>
          <a:p>
            <a:pPr>
              <a:buFont typeface="Arial" panose="020B0604020202020204" pitchFamily="34" charset="0"/>
              <a:buChar char="•"/>
            </a:pPr>
            <a:r>
              <a:rPr lang="es-PE" dirty="0" smtClean="0"/>
              <a:t> Marque la ubicación con el numero RMA</a:t>
            </a:r>
          </a:p>
          <a:p>
            <a:pPr>
              <a:buFont typeface="Arial" panose="020B0604020202020204" pitchFamily="34" charset="0"/>
              <a:buChar char="•"/>
            </a:pPr>
            <a:r>
              <a:rPr lang="es-PE" dirty="0" smtClean="0"/>
              <a:t> Registre el numero de ubicación en el Gerente de deposito.</a:t>
            </a:r>
            <a:endParaRPr lang="es-PE" dirty="0"/>
          </a:p>
        </p:txBody>
      </p:sp>
      <p:sp>
        <p:nvSpPr>
          <p:cNvPr id="4" name="CuadroTexto 3"/>
          <p:cNvSpPr txBox="1"/>
          <p:nvPr/>
        </p:nvSpPr>
        <p:spPr>
          <a:xfrm>
            <a:off x="5508171" y="4365171"/>
            <a:ext cx="6444343" cy="1200329"/>
          </a:xfrm>
          <a:prstGeom prst="rect">
            <a:avLst/>
          </a:prstGeom>
          <a:noFill/>
        </p:spPr>
        <p:txBody>
          <a:bodyPr wrap="square" rtlCol="0">
            <a:spAutoFit/>
          </a:bodyPr>
          <a:lstStyle/>
          <a:p>
            <a:r>
              <a:rPr lang="es-PE" dirty="0" smtClean="0"/>
              <a:t>Para los artículos recortados, asegúrese de que la documentación se haya adjuntado al articulo cuando lo coloque en el área de recorte. Los recipientes de recorte se vaciaran al final de cada turno.</a:t>
            </a:r>
            <a:endParaRPr lang="es-PE" dirty="0"/>
          </a:p>
        </p:txBody>
      </p:sp>
    </p:spTree>
    <p:extLst>
      <p:ext uri="{BB962C8B-B14F-4D97-AF65-F5344CB8AC3E}">
        <p14:creationId xmlns:p14="http://schemas.microsoft.com/office/powerpoint/2010/main" val="158590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Descripción General</a:t>
            </a:r>
            <a:endParaRPr lang="es-PE" dirty="0"/>
          </a:p>
        </p:txBody>
      </p:sp>
      <p:sp>
        <p:nvSpPr>
          <p:cNvPr id="3" name="Marcador de contenido 2"/>
          <p:cNvSpPr>
            <a:spLocks noGrp="1"/>
          </p:cNvSpPr>
          <p:nvPr>
            <p:ph idx="1"/>
          </p:nvPr>
        </p:nvSpPr>
        <p:spPr/>
        <p:txBody>
          <a:bodyPr/>
          <a:lstStyle/>
          <a:p>
            <a:pPr>
              <a:lnSpc>
                <a:spcPct val="200000"/>
              </a:lnSpc>
              <a:buFont typeface="Arial" panose="020B0604020202020204" pitchFamily="34" charset="0"/>
              <a:buChar char="•"/>
            </a:pPr>
            <a:r>
              <a:rPr lang="es-PE" dirty="0"/>
              <a:t> </a:t>
            </a:r>
            <a:r>
              <a:rPr lang="es-PE" dirty="0" smtClean="0"/>
              <a:t>Registrar envió</a:t>
            </a:r>
          </a:p>
          <a:p>
            <a:pPr>
              <a:lnSpc>
                <a:spcPct val="200000"/>
              </a:lnSpc>
              <a:buFont typeface="Arial" panose="020B0604020202020204" pitchFamily="34" charset="0"/>
              <a:buChar char="•"/>
            </a:pPr>
            <a:r>
              <a:rPr lang="es-PE" dirty="0"/>
              <a:t> </a:t>
            </a:r>
            <a:r>
              <a:rPr lang="es-PE" dirty="0" smtClean="0"/>
              <a:t>Verificar lista de empaque</a:t>
            </a:r>
          </a:p>
          <a:p>
            <a:pPr>
              <a:lnSpc>
                <a:spcPct val="200000"/>
              </a:lnSpc>
              <a:buFont typeface="Arial" panose="020B0604020202020204" pitchFamily="34" charset="0"/>
              <a:buChar char="•"/>
            </a:pPr>
            <a:r>
              <a:rPr lang="es-PE" dirty="0"/>
              <a:t> </a:t>
            </a:r>
            <a:r>
              <a:rPr lang="es-PE" dirty="0" smtClean="0"/>
              <a:t>Triaje</a:t>
            </a:r>
          </a:p>
          <a:p>
            <a:pPr>
              <a:lnSpc>
                <a:spcPct val="200000"/>
              </a:lnSpc>
              <a:buFont typeface="Arial" panose="020B0604020202020204" pitchFamily="34" charset="0"/>
              <a:buChar char="•"/>
            </a:pPr>
            <a:r>
              <a:rPr lang="es-PE" dirty="0"/>
              <a:t> </a:t>
            </a:r>
            <a:r>
              <a:rPr lang="es-PE" dirty="0" smtClean="0"/>
              <a:t>Registrar acuse de registro</a:t>
            </a:r>
          </a:p>
          <a:p>
            <a:pPr>
              <a:lnSpc>
                <a:spcPct val="200000"/>
              </a:lnSpc>
              <a:buFont typeface="Arial" panose="020B0604020202020204" pitchFamily="34" charset="0"/>
              <a:buChar char="•"/>
            </a:pPr>
            <a:r>
              <a:rPr lang="es-PE" dirty="0"/>
              <a:t> </a:t>
            </a:r>
            <a:r>
              <a:rPr lang="es-PE" dirty="0" smtClean="0"/>
              <a:t>Ubicación</a:t>
            </a:r>
          </a:p>
          <a:p>
            <a:endParaRPr lang="es-PE" dirty="0"/>
          </a:p>
        </p:txBody>
      </p:sp>
      <p:sp>
        <p:nvSpPr>
          <p:cNvPr id="4" name="Flecha derecha 3"/>
          <p:cNvSpPr/>
          <p:nvPr/>
        </p:nvSpPr>
        <p:spPr>
          <a:xfrm rot="10800000">
            <a:off x="3679371" y="1845734"/>
            <a:ext cx="1153886" cy="65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 name="Flecha derecha 4"/>
          <p:cNvSpPr/>
          <p:nvPr/>
        </p:nvSpPr>
        <p:spPr>
          <a:xfrm rot="10800000">
            <a:off x="4495800" y="2769324"/>
            <a:ext cx="1153886" cy="65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Flecha derecha 5"/>
          <p:cNvSpPr/>
          <p:nvPr/>
        </p:nvSpPr>
        <p:spPr>
          <a:xfrm rot="10800000">
            <a:off x="2329543" y="3530842"/>
            <a:ext cx="1153886" cy="65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derecha 6"/>
          <p:cNvSpPr/>
          <p:nvPr/>
        </p:nvSpPr>
        <p:spPr>
          <a:xfrm rot="10800000">
            <a:off x="4158343" y="4319209"/>
            <a:ext cx="1153886" cy="65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Flecha derecha 7"/>
          <p:cNvSpPr/>
          <p:nvPr/>
        </p:nvSpPr>
        <p:spPr>
          <a:xfrm rot="10800000">
            <a:off x="2373086" y="5092095"/>
            <a:ext cx="1153886" cy="65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52774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Gerente de deposito</a:t>
            </a:r>
            <a:endParaRPr lang="es-PE"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PE" dirty="0" smtClean="0"/>
              <a:t> Automatiza los procedimientos de recepción y registro.</a:t>
            </a:r>
          </a:p>
          <a:p>
            <a:pPr>
              <a:buFont typeface="Arial" panose="020B0604020202020204" pitchFamily="34" charset="0"/>
              <a:buChar char="•"/>
            </a:pPr>
            <a:r>
              <a:rPr lang="es-PE" dirty="0"/>
              <a:t> </a:t>
            </a:r>
            <a:r>
              <a:rPr lang="es-PE" dirty="0" smtClean="0"/>
              <a:t>Verifica los números de pieza, los numero de serie y las RMA.</a:t>
            </a:r>
          </a:p>
          <a:p>
            <a:pPr>
              <a:buFont typeface="Arial" panose="020B0604020202020204" pitchFamily="34" charset="0"/>
              <a:buChar char="•"/>
            </a:pPr>
            <a:r>
              <a:rPr lang="es-PE" dirty="0"/>
              <a:t> </a:t>
            </a:r>
            <a:r>
              <a:rPr lang="es-PE" dirty="0" smtClean="0"/>
              <a:t>Actualiza los registros de inventario y de recorte.</a:t>
            </a:r>
          </a:p>
          <a:p>
            <a:pPr>
              <a:buFont typeface="Arial" panose="020B0604020202020204" pitchFamily="34" charset="0"/>
              <a:buChar char="•"/>
            </a:pPr>
            <a:r>
              <a:rPr lang="es-PE" dirty="0" smtClean="0"/>
              <a:t> Cualquier técnico de deposito puede introducir excepciones.</a:t>
            </a:r>
          </a:p>
          <a:p>
            <a:pPr lvl="1">
              <a:buFont typeface="Arial" panose="020B0604020202020204" pitchFamily="34" charset="0"/>
              <a:buChar char="•"/>
            </a:pPr>
            <a:r>
              <a:rPr lang="es-PE" dirty="0" smtClean="0"/>
              <a:t>Ya no se requiere la aprobación del supervisor para las excepciones.</a:t>
            </a:r>
          </a:p>
          <a:p>
            <a:pPr lvl="1">
              <a:buFont typeface="Arial" panose="020B0604020202020204" pitchFamily="34" charset="0"/>
              <a:buChar char="•"/>
            </a:pPr>
            <a:r>
              <a:rPr lang="es-PE" dirty="0" smtClean="0"/>
              <a:t>Se mantiene como provisional hasta que se verifique.</a:t>
            </a:r>
          </a:p>
          <a:p>
            <a:pPr>
              <a:buFont typeface="Arial" panose="020B0604020202020204" pitchFamily="34" charset="0"/>
              <a:buChar char="•"/>
            </a:pPr>
            <a:r>
              <a:rPr lang="es-PE" dirty="0"/>
              <a:t> </a:t>
            </a:r>
            <a:r>
              <a:rPr lang="es-PE" dirty="0" smtClean="0"/>
              <a:t>Genera el correo de acuse de recibo de la oficina para la oficina de origen.</a:t>
            </a:r>
            <a:endParaRPr lang="es-PE" dirty="0"/>
          </a:p>
        </p:txBody>
      </p:sp>
    </p:spTree>
    <p:extLst>
      <p:ext uri="{BB962C8B-B14F-4D97-AF65-F5344CB8AC3E}">
        <p14:creationId xmlns:p14="http://schemas.microsoft.com/office/powerpoint/2010/main" val="91642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Registrar envió</a:t>
            </a:r>
            <a:endParaRPr lang="es-PE"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PE" dirty="0" smtClean="0"/>
              <a:t> Oficina de origen</a:t>
            </a:r>
          </a:p>
          <a:p>
            <a:pPr>
              <a:buFont typeface="Arial" panose="020B0604020202020204" pitchFamily="34" charset="0"/>
              <a:buChar char="•"/>
            </a:pPr>
            <a:r>
              <a:rPr lang="es-PE" dirty="0"/>
              <a:t> </a:t>
            </a:r>
            <a:r>
              <a:rPr lang="es-PE" dirty="0" smtClean="0"/>
              <a:t>Fecha de envió</a:t>
            </a:r>
          </a:p>
          <a:p>
            <a:pPr>
              <a:buFont typeface="Arial" panose="020B0604020202020204" pitchFamily="34" charset="0"/>
              <a:buChar char="•"/>
            </a:pPr>
            <a:r>
              <a:rPr lang="es-PE" dirty="0"/>
              <a:t> </a:t>
            </a:r>
            <a:r>
              <a:rPr lang="es-PE" dirty="0" smtClean="0"/>
              <a:t>Fecha de recepción</a:t>
            </a:r>
          </a:p>
          <a:p>
            <a:pPr>
              <a:buFont typeface="Arial" panose="020B0604020202020204" pitchFamily="34" charset="0"/>
              <a:buChar char="•"/>
            </a:pPr>
            <a:r>
              <a:rPr lang="es-PE" dirty="0"/>
              <a:t> </a:t>
            </a:r>
            <a:r>
              <a:rPr lang="es-PE" dirty="0" smtClean="0"/>
              <a:t>Condiciones del paquete</a:t>
            </a:r>
          </a:p>
          <a:p>
            <a:pPr>
              <a:buFont typeface="Arial" panose="020B0604020202020204" pitchFamily="34" charset="0"/>
              <a:buChar char="•"/>
            </a:pPr>
            <a:r>
              <a:rPr lang="es-PE" dirty="0"/>
              <a:t> </a:t>
            </a:r>
            <a:r>
              <a:rPr lang="es-PE" dirty="0" smtClean="0"/>
              <a:t>Introduzca notas adicionales en el Campo de Comentarios</a:t>
            </a:r>
          </a:p>
        </p:txBody>
      </p:sp>
      <p:sp>
        <p:nvSpPr>
          <p:cNvPr id="4" name="CuadroTexto 3"/>
          <p:cNvSpPr txBox="1"/>
          <p:nvPr/>
        </p:nvSpPr>
        <p:spPr>
          <a:xfrm>
            <a:off x="2887980" y="4604657"/>
            <a:ext cx="6477000" cy="523220"/>
          </a:xfrm>
          <a:prstGeom prst="rect">
            <a:avLst/>
          </a:prstGeom>
          <a:noFill/>
        </p:spPr>
        <p:txBody>
          <a:bodyPr wrap="square" rtlCol="0">
            <a:spAutoFit/>
          </a:bodyPr>
          <a:lstStyle/>
          <a:p>
            <a:r>
              <a:rPr lang="es-PE" sz="2800" dirty="0" smtClean="0"/>
              <a:t>Registre el envió antes de abrir el paquete</a:t>
            </a:r>
            <a:endParaRPr lang="es-PE" sz="2800" dirty="0"/>
          </a:p>
        </p:txBody>
      </p:sp>
    </p:spTree>
    <p:extLst>
      <p:ext uri="{BB962C8B-B14F-4D97-AF65-F5344CB8AC3E}">
        <p14:creationId xmlns:p14="http://schemas.microsoft.com/office/powerpoint/2010/main" val="2844901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Marcador de posición</a:t>
            </a:r>
            <a:endParaRPr lang="es-PE" dirty="0"/>
          </a:p>
        </p:txBody>
      </p:sp>
      <p:sp>
        <p:nvSpPr>
          <p:cNvPr id="3" name="Marcador de contenido 2"/>
          <p:cNvSpPr>
            <a:spLocks noGrp="1"/>
          </p:cNvSpPr>
          <p:nvPr>
            <p:ph idx="1"/>
          </p:nvPr>
        </p:nvSpPr>
        <p:spPr/>
        <p:txBody>
          <a:bodyPr anchor="ctr"/>
          <a:lstStyle/>
          <a:p>
            <a:pPr marL="0" indent="0" algn="ctr">
              <a:buNone/>
            </a:pPr>
            <a:r>
              <a:rPr lang="es-PE" dirty="0" smtClean="0"/>
              <a:t>Esta diapositiva hacia la izquierda</a:t>
            </a:r>
          </a:p>
          <a:p>
            <a:pPr marL="0" indent="0" algn="ctr">
              <a:buNone/>
            </a:pPr>
            <a:r>
              <a:rPr lang="es-PE" dirty="0" smtClean="0"/>
              <a:t>En blanco a propósito</a:t>
            </a:r>
            <a:endParaRPr lang="es-PE" dirty="0"/>
          </a:p>
        </p:txBody>
      </p:sp>
    </p:spTree>
    <p:extLst>
      <p:ext uri="{BB962C8B-B14F-4D97-AF65-F5344CB8AC3E}">
        <p14:creationId xmlns:p14="http://schemas.microsoft.com/office/powerpoint/2010/main" val="165107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Verificar lista de empaque</a:t>
            </a:r>
            <a:endParaRPr lang="es-PE"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PE" dirty="0" smtClean="0"/>
              <a:t> Compare el contenido de la caja con la lista de empaque.</a:t>
            </a:r>
          </a:p>
          <a:p>
            <a:pPr lvl="1">
              <a:buFont typeface="Arial" panose="020B0604020202020204" pitchFamily="34" charset="0"/>
              <a:buChar char="•"/>
            </a:pPr>
            <a:r>
              <a:rPr lang="es-PE" dirty="0"/>
              <a:t> </a:t>
            </a:r>
            <a:r>
              <a:rPr lang="es-PE" dirty="0" smtClean="0"/>
              <a:t>Todos los artículos enumerados están incluidos en la caja</a:t>
            </a:r>
          </a:p>
          <a:p>
            <a:pPr lvl="1">
              <a:buFont typeface="Arial" panose="020B0604020202020204" pitchFamily="34" charset="0"/>
              <a:buChar char="•"/>
            </a:pPr>
            <a:r>
              <a:rPr lang="es-PE" dirty="0" smtClean="0"/>
              <a:t>Cada articulo tiene un numero RMA de deposito.</a:t>
            </a:r>
          </a:p>
          <a:p>
            <a:pPr lvl="1">
              <a:buFont typeface="Arial" panose="020B0604020202020204" pitchFamily="34" charset="0"/>
              <a:buChar char="•"/>
            </a:pPr>
            <a:r>
              <a:rPr lang="es-PE" dirty="0" smtClean="0"/>
              <a:t>No se incluyen artículos adicionales en la caja.</a:t>
            </a:r>
          </a:p>
          <a:p>
            <a:pPr>
              <a:buFont typeface="Arial" panose="020B0604020202020204" pitchFamily="34" charset="0"/>
              <a:buChar char="•"/>
            </a:pPr>
            <a:r>
              <a:rPr lang="es-PE" dirty="0"/>
              <a:t> </a:t>
            </a:r>
            <a:r>
              <a:rPr lang="es-PE" dirty="0" smtClean="0"/>
              <a:t>Documente las diferencias en el registro de acuse de recibo, entonces</a:t>
            </a:r>
          </a:p>
          <a:p>
            <a:pPr lvl="1">
              <a:buFont typeface="Arial" panose="020B0604020202020204" pitchFamily="34" charset="0"/>
              <a:buChar char="•"/>
            </a:pPr>
            <a:r>
              <a:rPr lang="es-PE" dirty="0" smtClean="0"/>
              <a:t>Llame (no envié un correo) a la oficina local.</a:t>
            </a:r>
          </a:p>
          <a:p>
            <a:pPr lvl="1">
              <a:buFont typeface="Arial" panose="020B0604020202020204" pitchFamily="34" charset="0"/>
              <a:buChar char="•"/>
            </a:pPr>
            <a:r>
              <a:rPr lang="es-PE" dirty="0" smtClean="0"/>
              <a:t>Envié un correo a los supervisores de depósito</a:t>
            </a:r>
          </a:p>
          <a:p>
            <a:pPr lvl="1">
              <a:buFont typeface="Arial" panose="020B0604020202020204" pitchFamily="34" charset="0"/>
              <a:buChar char="•"/>
            </a:pPr>
            <a:r>
              <a:rPr lang="es-PE" dirty="0" smtClean="0"/>
              <a:t>En caso de ser necesario, envié un correo al almacén para el restablecimiento de camionetas.</a:t>
            </a:r>
            <a:endParaRPr lang="es-PE" dirty="0"/>
          </a:p>
        </p:txBody>
      </p:sp>
      <p:sp>
        <p:nvSpPr>
          <p:cNvPr id="4" name="CuadroTexto 3"/>
          <p:cNvSpPr txBox="1"/>
          <p:nvPr/>
        </p:nvSpPr>
        <p:spPr>
          <a:xfrm>
            <a:off x="5878286" y="5007429"/>
            <a:ext cx="6172201" cy="923330"/>
          </a:xfrm>
          <a:prstGeom prst="rect">
            <a:avLst/>
          </a:prstGeom>
          <a:noFill/>
        </p:spPr>
        <p:txBody>
          <a:bodyPr wrap="square" rtlCol="0">
            <a:spAutoFit/>
          </a:bodyPr>
          <a:lstStyle/>
          <a:p>
            <a:r>
              <a:rPr lang="es-PE" dirty="0" smtClean="0"/>
              <a:t>Antes, las oficinas locales estaban autorizadas a enviar devoluciones de inventario para crédito con las devoluciones de deposito. Esto ya se termino.</a:t>
            </a:r>
            <a:endParaRPr lang="es-PE" dirty="0"/>
          </a:p>
        </p:txBody>
      </p:sp>
    </p:spTree>
    <p:extLst>
      <p:ext uri="{BB962C8B-B14F-4D97-AF65-F5344CB8AC3E}">
        <p14:creationId xmlns:p14="http://schemas.microsoft.com/office/powerpoint/2010/main" val="2264295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97280" y="286603"/>
            <a:ext cx="3137262" cy="1450757"/>
          </a:xfrm>
        </p:spPr>
        <p:txBody>
          <a:bodyPr/>
          <a:lstStyle/>
          <a:p>
            <a:r>
              <a:rPr lang="es-PE" dirty="0" smtClean="0"/>
              <a:t>Triaje</a:t>
            </a:r>
            <a:endParaRPr lang="es-PE" dirty="0"/>
          </a:p>
        </p:txBody>
      </p:sp>
      <p:sp>
        <p:nvSpPr>
          <p:cNvPr id="5" name="Marcador de contenido 4"/>
          <p:cNvSpPr>
            <a:spLocks noGrp="1"/>
          </p:cNvSpPr>
          <p:nvPr>
            <p:ph sz="half" idx="1"/>
          </p:nvPr>
        </p:nvSpPr>
        <p:spPr/>
        <p:txBody>
          <a:bodyPr/>
          <a:lstStyle/>
          <a:p>
            <a:pPr>
              <a:buFont typeface="Arial" panose="020B0604020202020204" pitchFamily="34" charset="0"/>
              <a:buChar char="•"/>
            </a:pPr>
            <a:r>
              <a:rPr lang="es-PE" dirty="0" smtClean="0"/>
              <a:t> No hay daños evidentes.</a:t>
            </a:r>
          </a:p>
          <a:p>
            <a:pPr>
              <a:buFont typeface="Arial" panose="020B0604020202020204" pitchFamily="34" charset="0"/>
              <a:buChar char="•"/>
            </a:pPr>
            <a:r>
              <a:rPr lang="es-PE" dirty="0"/>
              <a:t> </a:t>
            </a:r>
            <a:r>
              <a:rPr lang="es-PE" dirty="0" smtClean="0"/>
              <a:t>Daño menor </a:t>
            </a:r>
          </a:p>
          <a:p>
            <a:pPr>
              <a:buFont typeface="Arial" panose="020B0604020202020204" pitchFamily="34" charset="0"/>
              <a:buChar char="•"/>
            </a:pPr>
            <a:r>
              <a:rPr lang="es-PE" dirty="0"/>
              <a:t> </a:t>
            </a:r>
            <a:r>
              <a:rPr lang="es-PE" dirty="0" smtClean="0"/>
              <a:t>Evaluar para la reparación</a:t>
            </a:r>
          </a:p>
          <a:p>
            <a:pPr>
              <a:buFont typeface="Arial" panose="020B0604020202020204" pitchFamily="34" charset="0"/>
              <a:buChar char="•"/>
            </a:pPr>
            <a:r>
              <a:rPr lang="es-PE" dirty="0"/>
              <a:t> </a:t>
            </a:r>
            <a:r>
              <a:rPr lang="es-PE" dirty="0" smtClean="0"/>
              <a:t>No se puede reparar</a:t>
            </a:r>
            <a:endParaRPr lang="es-PE"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2998394447"/>
              </p:ext>
            </p:extLst>
          </p:nvPr>
        </p:nvGraphicFramePr>
        <p:xfrm>
          <a:off x="4234542" y="576943"/>
          <a:ext cx="7206344" cy="5655811"/>
        </p:xfrm>
        <a:graphic>
          <a:graphicData uri="http://schemas.openxmlformats.org/drawingml/2006/table">
            <a:tbl>
              <a:tblPr firstRow="1" bandRow="1">
                <a:tableStyleId>{5C22544A-7EE6-4342-B048-85BDC9FD1C3A}</a:tableStyleId>
              </a:tblPr>
              <a:tblGrid>
                <a:gridCol w="1938165">
                  <a:extLst>
                    <a:ext uri="{9D8B030D-6E8A-4147-A177-3AD203B41FA5}">
                      <a16:colId xmlns:a16="http://schemas.microsoft.com/office/drawing/2014/main" val="640952963"/>
                    </a:ext>
                  </a:extLst>
                </a:gridCol>
                <a:gridCol w="2866064">
                  <a:extLst>
                    <a:ext uri="{9D8B030D-6E8A-4147-A177-3AD203B41FA5}">
                      <a16:colId xmlns:a16="http://schemas.microsoft.com/office/drawing/2014/main" val="187344006"/>
                    </a:ext>
                  </a:extLst>
                </a:gridCol>
                <a:gridCol w="2402115">
                  <a:extLst>
                    <a:ext uri="{9D8B030D-6E8A-4147-A177-3AD203B41FA5}">
                      <a16:colId xmlns:a16="http://schemas.microsoft.com/office/drawing/2014/main" val="283411565"/>
                    </a:ext>
                  </a:extLst>
                </a:gridCol>
              </a:tblGrid>
              <a:tr h="509486">
                <a:tc>
                  <a:txBody>
                    <a:bodyPr/>
                    <a:lstStyle/>
                    <a:p>
                      <a:r>
                        <a:rPr lang="es-PE" dirty="0" smtClean="0"/>
                        <a:t>Estado</a:t>
                      </a:r>
                      <a:endParaRPr lang="es-PE" dirty="0"/>
                    </a:p>
                  </a:txBody>
                  <a:tcPr/>
                </a:tc>
                <a:tc>
                  <a:txBody>
                    <a:bodyPr/>
                    <a:lstStyle/>
                    <a:p>
                      <a:r>
                        <a:rPr lang="es-PE" dirty="0" smtClean="0"/>
                        <a:t>Descripción</a:t>
                      </a:r>
                      <a:endParaRPr lang="es-PE" dirty="0"/>
                    </a:p>
                  </a:txBody>
                  <a:tcPr/>
                </a:tc>
                <a:tc>
                  <a:txBody>
                    <a:bodyPr/>
                    <a:lstStyle/>
                    <a:p>
                      <a:r>
                        <a:rPr lang="es-PE" dirty="0" smtClean="0"/>
                        <a:t>Acción</a:t>
                      </a:r>
                      <a:endParaRPr lang="es-PE" dirty="0"/>
                    </a:p>
                  </a:txBody>
                  <a:tcPr/>
                </a:tc>
                <a:extLst>
                  <a:ext uri="{0D108BD9-81ED-4DB2-BD59-A6C34878D82A}">
                    <a16:rowId xmlns:a16="http://schemas.microsoft.com/office/drawing/2014/main" val="2555754793"/>
                  </a:ext>
                </a:extLst>
              </a:tr>
              <a:tr h="1220852">
                <a:tc>
                  <a:txBody>
                    <a:bodyPr/>
                    <a:lstStyle/>
                    <a:p>
                      <a:r>
                        <a:rPr lang="es-PE" dirty="0" smtClean="0"/>
                        <a:t>No hay daños evidentes</a:t>
                      </a:r>
                      <a:endParaRPr lang="es-PE" dirty="0"/>
                    </a:p>
                  </a:txBody>
                  <a:tcPr/>
                </a:tc>
                <a:tc>
                  <a:txBody>
                    <a:bodyPr/>
                    <a:lstStyle/>
                    <a:p>
                      <a:r>
                        <a:rPr lang="es-PE" dirty="0" smtClean="0"/>
                        <a:t>No hay daño física en la pieza,</a:t>
                      </a:r>
                      <a:r>
                        <a:rPr lang="es-PE" baseline="0" dirty="0" smtClean="0"/>
                        <a:t> la placa del circuito no esta dañada.</a:t>
                      </a:r>
                      <a:endParaRPr lang="es-PE" dirty="0"/>
                    </a:p>
                  </a:txBody>
                  <a:tcPr/>
                </a:tc>
                <a:tc>
                  <a:txBody>
                    <a:bodyPr/>
                    <a:lstStyle/>
                    <a:p>
                      <a:r>
                        <a:rPr lang="es-PE" dirty="0" smtClean="0"/>
                        <a:t>Registro y ubicación </a:t>
                      </a:r>
                      <a:endParaRPr lang="es-PE" dirty="0"/>
                    </a:p>
                  </a:txBody>
                  <a:tcPr/>
                </a:tc>
                <a:extLst>
                  <a:ext uri="{0D108BD9-81ED-4DB2-BD59-A6C34878D82A}">
                    <a16:rowId xmlns:a16="http://schemas.microsoft.com/office/drawing/2014/main" val="30567149"/>
                  </a:ext>
                </a:extLst>
              </a:tr>
              <a:tr h="1183934">
                <a:tc>
                  <a:txBody>
                    <a:bodyPr/>
                    <a:lstStyle/>
                    <a:p>
                      <a:r>
                        <a:rPr lang="es-PE" dirty="0" smtClean="0"/>
                        <a:t>Daño menor</a:t>
                      </a:r>
                      <a:endParaRPr lang="es-PE" dirty="0"/>
                    </a:p>
                  </a:txBody>
                  <a:tcPr/>
                </a:tc>
                <a:tc>
                  <a:txBody>
                    <a:bodyPr/>
                    <a:lstStyle/>
                    <a:p>
                      <a:r>
                        <a:rPr lang="es-PE" dirty="0" smtClean="0"/>
                        <a:t>Faltan componentes</a:t>
                      </a:r>
                      <a:r>
                        <a:rPr lang="es-PE" baseline="0" dirty="0" smtClean="0"/>
                        <a:t> de montaje de socket, la placa del circuito esta dañada, pero el circuito electrónico no.</a:t>
                      </a:r>
                      <a:endParaRPr lang="es-PE" dirty="0"/>
                    </a:p>
                  </a:txBody>
                  <a:tcPr/>
                </a:tc>
                <a:tc>
                  <a:txBody>
                    <a:bodyPr/>
                    <a:lstStyle/>
                    <a:p>
                      <a:r>
                        <a:rPr lang="es-PE" dirty="0" smtClean="0"/>
                        <a:t>Registro</a:t>
                      </a:r>
                      <a:r>
                        <a:rPr lang="es-PE" baseline="0" dirty="0" smtClean="0"/>
                        <a:t> y ubicación.</a:t>
                      </a:r>
                      <a:endParaRPr lang="es-PE" dirty="0"/>
                    </a:p>
                  </a:txBody>
                  <a:tcPr/>
                </a:tc>
                <a:extLst>
                  <a:ext uri="{0D108BD9-81ED-4DB2-BD59-A6C34878D82A}">
                    <a16:rowId xmlns:a16="http://schemas.microsoft.com/office/drawing/2014/main" val="2041822372"/>
                  </a:ext>
                </a:extLst>
              </a:tr>
              <a:tr h="1273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E" dirty="0" smtClean="0"/>
                        <a:t>Evaluar para la reparación</a:t>
                      </a:r>
                    </a:p>
                    <a:p>
                      <a:endParaRPr lang="es-PE" dirty="0"/>
                    </a:p>
                  </a:txBody>
                  <a:tcPr/>
                </a:tc>
                <a:tc>
                  <a:txBody>
                    <a:bodyPr/>
                    <a:lstStyle/>
                    <a:p>
                      <a:r>
                        <a:rPr lang="es-PE" dirty="0" smtClean="0"/>
                        <a:t>Faltan</a:t>
                      </a:r>
                      <a:r>
                        <a:rPr lang="es-PE" baseline="0" dirty="0" smtClean="0"/>
                        <a:t> componentes de montaje de socket, daño menor de trazado, daño menor por calor.</a:t>
                      </a:r>
                      <a:endParaRPr lang="es-PE" dirty="0"/>
                    </a:p>
                  </a:txBody>
                  <a:tcPr/>
                </a:tc>
                <a:tc>
                  <a:txBody>
                    <a:bodyPr/>
                    <a:lstStyle/>
                    <a:p>
                      <a:r>
                        <a:rPr lang="es-PE" dirty="0" smtClean="0"/>
                        <a:t>Registrar y retener para evaluación mas profunda.</a:t>
                      </a:r>
                      <a:endParaRPr lang="es-PE" dirty="0"/>
                    </a:p>
                  </a:txBody>
                  <a:tcPr/>
                </a:tc>
                <a:extLst>
                  <a:ext uri="{0D108BD9-81ED-4DB2-BD59-A6C34878D82A}">
                    <a16:rowId xmlns:a16="http://schemas.microsoft.com/office/drawing/2014/main" val="2002102204"/>
                  </a:ext>
                </a:extLst>
              </a:tr>
              <a:tr h="1183934">
                <a:tc>
                  <a:txBody>
                    <a:bodyPr/>
                    <a:lstStyle/>
                    <a:p>
                      <a:r>
                        <a:rPr lang="es-PE" dirty="0" smtClean="0"/>
                        <a:t>No se puede reparar</a:t>
                      </a:r>
                      <a:endParaRPr lang="es-PE" dirty="0"/>
                    </a:p>
                  </a:txBody>
                  <a:tcPr/>
                </a:tc>
                <a:tc>
                  <a:txBody>
                    <a:bodyPr/>
                    <a:lstStyle/>
                    <a:p>
                      <a:r>
                        <a:rPr lang="es-PE" dirty="0" smtClean="0"/>
                        <a:t>Daño físico evidente,</a:t>
                      </a:r>
                      <a:r>
                        <a:rPr lang="es-PE" baseline="0" dirty="0" smtClean="0"/>
                        <a:t> daño mayor en circuitos o en las placa del circuito, quemaduras.</a:t>
                      </a:r>
                      <a:endParaRPr lang="es-PE" dirty="0"/>
                    </a:p>
                  </a:txBody>
                  <a:tcPr/>
                </a:tc>
                <a:tc>
                  <a:txBody>
                    <a:bodyPr/>
                    <a:lstStyle/>
                    <a:p>
                      <a:r>
                        <a:rPr lang="es-PE" dirty="0" smtClean="0"/>
                        <a:t>Registrar y recortar.</a:t>
                      </a:r>
                      <a:endParaRPr lang="es-PE" dirty="0"/>
                    </a:p>
                  </a:txBody>
                  <a:tcPr/>
                </a:tc>
                <a:extLst>
                  <a:ext uri="{0D108BD9-81ED-4DB2-BD59-A6C34878D82A}">
                    <a16:rowId xmlns:a16="http://schemas.microsoft.com/office/drawing/2014/main" val="512115918"/>
                  </a:ext>
                </a:extLst>
              </a:tr>
            </a:tbl>
          </a:graphicData>
        </a:graphic>
      </p:graphicFrame>
    </p:spTree>
    <p:extLst>
      <p:ext uri="{BB962C8B-B14F-4D97-AF65-F5344CB8AC3E}">
        <p14:creationId xmlns:p14="http://schemas.microsoft.com/office/powerpoint/2010/main" val="313726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Marcador de posición</a:t>
            </a:r>
            <a:endParaRPr lang="es-PE" dirty="0"/>
          </a:p>
        </p:txBody>
      </p:sp>
      <p:sp>
        <p:nvSpPr>
          <p:cNvPr id="3" name="Marcador de contenido 2"/>
          <p:cNvSpPr>
            <a:spLocks noGrp="1"/>
          </p:cNvSpPr>
          <p:nvPr>
            <p:ph idx="1"/>
          </p:nvPr>
        </p:nvSpPr>
        <p:spPr/>
        <p:txBody>
          <a:bodyPr anchor="ctr"/>
          <a:lstStyle/>
          <a:p>
            <a:pPr marL="0" indent="0" algn="ctr">
              <a:buNone/>
            </a:pPr>
            <a:r>
              <a:rPr lang="es-PE" dirty="0" smtClean="0"/>
              <a:t>Esta diapositiva hacia la izquierda</a:t>
            </a:r>
          </a:p>
          <a:p>
            <a:pPr marL="0" indent="0" algn="ctr">
              <a:buNone/>
            </a:pPr>
            <a:r>
              <a:rPr lang="es-PE" dirty="0" smtClean="0"/>
              <a:t>En blanco a propósito</a:t>
            </a:r>
            <a:endParaRPr lang="es-PE" dirty="0"/>
          </a:p>
        </p:txBody>
      </p:sp>
    </p:spTree>
    <p:extLst>
      <p:ext uri="{BB962C8B-B14F-4D97-AF65-F5344CB8AC3E}">
        <p14:creationId xmlns:p14="http://schemas.microsoft.com/office/powerpoint/2010/main" val="3174294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Registrar acuse de recibo</a:t>
            </a:r>
            <a:endParaRPr lang="es-PE"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PE" dirty="0" smtClean="0"/>
              <a:t> Registrar en Gerente de deposito por numero RMA, fecha y oficina.</a:t>
            </a:r>
          </a:p>
          <a:p>
            <a:pPr>
              <a:buFont typeface="Arial" panose="020B0604020202020204" pitchFamily="34" charset="0"/>
              <a:buChar char="•"/>
            </a:pPr>
            <a:r>
              <a:rPr lang="es-PE" dirty="0"/>
              <a:t> </a:t>
            </a:r>
            <a:r>
              <a:rPr lang="es-PE" dirty="0" smtClean="0"/>
              <a:t>Marcar el estado correcto.</a:t>
            </a:r>
          </a:p>
          <a:p>
            <a:pPr lvl="1">
              <a:buFont typeface="Arial" panose="020B0604020202020204" pitchFamily="34" charset="0"/>
              <a:buChar char="•"/>
            </a:pPr>
            <a:r>
              <a:rPr lang="es-PE" dirty="0" smtClean="0"/>
              <a:t>Ubicado</a:t>
            </a:r>
          </a:p>
          <a:p>
            <a:pPr lvl="1">
              <a:buFont typeface="Arial" panose="020B0604020202020204" pitchFamily="34" charset="0"/>
              <a:buChar char="•"/>
            </a:pPr>
            <a:r>
              <a:rPr lang="es-PE" dirty="0" smtClean="0"/>
              <a:t>En espera</a:t>
            </a:r>
          </a:p>
          <a:p>
            <a:pPr lvl="1">
              <a:buFont typeface="Arial" panose="020B0604020202020204" pitchFamily="34" charset="0"/>
              <a:buChar char="•"/>
            </a:pPr>
            <a:r>
              <a:rPr lang="es-PE" dirty="0" smtClean="0"/>
              <a:t>Recortado</a:t>
            </a:r>
            <a:endParaRPr lang="es-PE" dirty="0"/>
          </a:p>
        </p:txBody>
      </p:sp>
    </p:spTree>
    <p:extLst>
      <p:ext uri="{BB962C8B-B14F-4D97-AF65-F5344CB8AC3E}">
        <p14:creationId xmlns:p14="http://schemas.microsoft.com/office/powerpoint/2010/main" val="2215225903"/>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84</TotalTime>
  <Words>515</Words>
  <Application>Microsoft Office PowerPoint</Application>
  <PresentationFormat>Panorámica</PresentationFormat>
  <Paragraphs>71</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Retrospección</vt:lpstr>
      <vt:lpstr>Recepción de deposito</vt:lpstr>
      <vt:lpstr>Descripción General</vt:lpstr>
      <vt:lpstr>Gerente de deposito</vt:lpstr>
      <vt:lpstr>Registrar envió</vt:lpstr>
      <vt:lpstr>Marcador de posición</vt:lpstr>
      <vt:lpstr>Verificar lista de empaque</vt:lpstr>
      <vt:lpstr>Triaje</vt:lpstr>
      <vt:lpstr>Marcador de posición</vt:lpstr>
      <vt:lpstr>Registrar acuse de recibo</vt:lpstr>
      <vt:lpstr>Ubicación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Recepción de deposito</dc:title>
  <dc:creator>gdurand</dc:creator>
  <cp:lastModifiedBy>Gerard Durand Gamarra</cp:lastModifiedBy>
  <cp:revision>8</cp:revision>
  <dcterms:created xsi:type="dcterms:W3CDTF">2018-09-07T19:03:15Z</dcterms:created>
  <dcterms:modified xsi:type="dcterms:W3CDTF">2018-09-10T15:14:56Z</dcterms:modified>
</cp:coreProperties>
</file>