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durand" initials="g" lastIdx="1" clrIdx="0">
    <p:extLst>
      <p:ext uri="{19B8F6BF-5375-455C-9EA6-DF929625EA0E}">
        <p15:presenceInfo xmlns:p15="http://schemas.microsoft.com/office/powerpoint/2012/main" userId="gduran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330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8T08:34:58.246" idx="1">
    <p:pos x="6176" y="977"/>
    <p:text>Nuevos Paquetes</p:text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502ED-38DF-43AC-A8CD-F9D3E3173CC4}" type="datetime1">
              <a:rPr lang="es-ES" smtClean="0"/>
              <a:t>18/09/2018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097EB-C63E-4831-9239-7FC098CD3FD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0834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DAD7FE-6CFB-4941-843F-5B8FA3E21170}" type="datetime1">
              <a:rPr lang="es-ES" noProof="0" smtClean="0"/>
              <a:t>18/09/2018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ángulo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cxnSp>
          <p:nvCxnSpPr>
            <p:cNvPr id="7" name="Conector recto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Conector recto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kumimoji="0" lang="es-ES" noProof="0" dirty="0"/>
          </a:p>
        </p:txBody>
      </p:sp>
      <p:sp>
        <p:nvSpPr>
          <p:cNvPr id="30" name="Marcador de fecha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F0D198-0886-401E-862C-EF3536AA44DD}" type="datetime1">
              <a:rPr lang="es-ES" noProof="0" smtClean="0"/>
              <a:t>18/09/2018</a:t>
            </a:fld>
            <a:endParaRPr lang="es-ES" noProof="0" dirty="0"/>
          </a:p>
        </p:txBody>
      </p:sp>
      <p:sp>
        <p:nvSpPr>
          <p:cNvPr id="19" name="Marcador de pie de página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7" name="Marcador de número de diapositiva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es-ES" noProof="0" smtClean="0"/>
              <a:t>Editar el estilo de texto del patrón</a:t>
            </a:r>
          </a:p>
          <a:p>
            <a:pPr lvl="1" rtl="0" eaLnBrk="1" latinLnBrk="0" hangingPunct="1"/>
            <a:r>
              <a:rPr lang="es-ES" noProof="0" smtClean="0"/>
              <a:t>Segundo nivel</a:t>
            </a:r>
          </a:p>
          <a:p>
            <a:pPr lvl="2" rtl="0" eaLnBrk="1" latinLnBrk="0" hangingPunct="1"/>
            <a:r>
              <a:rPr lang="es-ES" noProof="0" smtClean="0"/>
              <a:t>Tercer nivel</a:t>
            </a:r>
          </a:p>
          <a:p>
            <a:pPr lvl="3" rtl="0" eaLnBrk="1" latinLnBrk="0" hangingPunct="1"/>
            <a:r>
              <a:rPr lang="es-ES" noProof="0" smtClean="0"/>
              <a:t>Cuarto nivel</a:t>
            </a:r>
          </a:p>
          <a:p>
            <a:pPr lvl="4" rtl="0" eaLnBrk="1" latinLnBrk="0" hangingPunct="1"/>
            <a:r>
              <a:rPr lang="es-ES" noProof="0" smtClean="0"/>
              <a:t>Quinto nivel</a:t>
            </a:r>
            <a:endParaRPr kumimoji="0"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E184A9-C1BE-4691-8290-38F7E3B9E2EA}" type="datetime1">
              <a:rPr lang="es-ES" noProof="0" smtClean="0"/>
              <a:t>18/09/2018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es-ES" noProof="0" smtClean="0"/>
              <a:t>Editar el estilo de texto del patrón</a:t>
            </a:r>
          </a:p>
          <a:p>
            <a:pPr lvl="1" rtl="0" eaLnBrk="1" latinLnBrk="0" hangingPunct="1"/>
            <a:r>
              <a:rPr lang="es-ES" noProof="0" smtClean="0"/>
              <a:t>Segundo nivel</a:t>
            </a:r>
          </a:p>
          <a:p>
            <a:pPr lvl="2" rtl="0" eaLnBrk="1" latinLnBrk="0" hangingPunct="1"/>
            <a:r>
              <a:rPr lang="es-ES" noProof="0" smtClean="0"/>
              <a:t>Tercer nivel</a:t>
            </a:r>
          </a:p>
          <a:p>
            <a:pPr lvl="3" rtl="0" eaLnBrk="1" latinLnBrk="0" hangingPunct="1"/>
            <a:r>
              <a:rPr lang="es-ES" noProof="0" smtClean="0"/>
              <a:t>Cuarto nivel</a:t>
            </a:r>
          </a:p>
          <a:p>
            <a:pPr lvl="4" rtl="0" eaLnBrk="1" latinLnBrk="0" hangingPunct="1"/>
            <a:r>
              <a:rPr lang="es-ES" noProof="0" smtClean="0"/>
              <a:t>Quinto nivel</a:t>
            </a:r>
            <a:endParaRPr kumimoji="0"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537EF8-1A52-460D-8FA5-88CB8E631AE8}" type="datetime1">
              <a:rPr lang="es-ES" noProof="0" smtClean="0"/>
              <a:t>18/09/2018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es-ES" noProof="0" smtClean="0"/>
              <a:t>Editar el estilo de texto del patrón</a:t>
            </a:r>
          </a:p>
          <a:p>
            <a:pPr lvl="1" rtl="0" eaLnBrk="1" latinLnBrk="0" hangingPunct="1"/>
            <a:r>
              <a:rPr lang="es-ES" noProof="0" smtClean="0"/>
              <a:t>Segundo nivel</a:t>
            </a:r>
          </a:p>
          <a:p>
            <a:pPr lvl="2" rtl="0" eaLnBrk="1" latinLnBrk="0" hangingPunct="1"/>
            <a:r>
              <a:rPr lang="es-ES" noProof="0" smtClean="0"/>
              <a:t>Tercer nivel</a:t>
            </a:r>
          </a:p>
          <a:p>
            <a:pPr lvl="3" rtl="0" eaLnBrk="1" latinLnBrk="0" hangingPunct="1"/>
            <a:r>
              <a:rPr lang="es-ES" noProof="0" smtClean="0"/>
              <a:t>Cuarto nivel</a:t>
            </a:r>
          </a:p>
          <a:p>
            <a:pPr lvl="4" rtl="0" eaLnBrk="1" latinLnBrk="0" hangingPunct="1"/>
            <a:r>
              <a:rPr lang="es-ES" noProof="0" smtClean="0"/>
              <a:t>Quinto nivel</a:t>
            </a:r>
            <a:endParaRPr kumimoji="0"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672DA2-4E32-43A8-88C9-F7DB2E98E079}" type="datetime1">
              <a:rPr lang="es-ES" noProof="0" smtClean="0"/>
              <a:t>18/09/2018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540A2F-3117-4E4B-AFC9-CB157300D9A8}" type="datetime1">
              <a:rPr lang="es-ES" noProof="0" smtClean="0"/>
              <a:t>18/09/2018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es-ES" noProof="0" smtClean="0"/>
              <a:t>Editar el estilo de texto del patrón</a:t>
            </a:r>
          </a:p>
          <a:p>
            <a:pPr lvl="1" rtl="0" eaLnBrk="1" latinLnBrk="0" hangingPunct="1"/>
            <a:r>
              <a:rPr lang="es-ES" noProof="0" smtClean="0"/>
              <a:t>Segundo nivel</a:t>
            </a:r>
          </a:p>
          <a:p>
            <a:pPr lvl="2" rtl="0" eaLnBrk="1" latinLnBrk="0" hangingPunct="1"/>
            <a:r>
              <a:rPr lang="es-ES" noProof="0" smtClean="0"/>
              <a:t>Tercer nivel</a:t>
            </a:r>
          </a:p>
          <a:p>
            <a:pPr lvl="3" rtl="0" eaLnBrk="1" latinLnBrk="0" hangingPunct="1"/>
            <a:r>
              <a:rPr lang="es-ES" noProof="0" smtClean="0"/>
              <a:t>Cuarto nivel</a:t>
            </a:r>
          </a:p>
          <a:p>
            <a:pPr lvl="4" rtl="0" eaLnBrk="1" latinLnBrk="0" hangingPunct="1"/>
            <a:r>
              <a:rPr lang="es-ES" noProof="0" smtClean="0"/>
              <a:t>Quinto nivel</a:t>
            </a:r>
            <a:endParaRPr kumimoji="0"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es-ES" noProof="0" smtClean="0"/>
              <a:t>Editar el estilo de texto del patrón</a:t>
            </a:r>
          </a:p>
          <a:p>
            <a:pPr lvl="1" rtl="0" eaLnBrk="1" latinLnBrk="0" hangingPunct="1"/>
            <a:r>
              <a:rPr lang="es-ES" noProof="0" smtClean="0"/>
              <a:t>Segundo nivel</a:t>
            </a:r>
          </a:p>
          <a:p>
            <a:pPr lvl="2" rtl="0" eaLnBrk="1" latinLnBrk="0" hangingPunct="1"/>
            <a:r>
              <a:rPr lang="es-ES" noProof="0" smtClean="0"/>
              <a:t>Tercer nivel</a:t>
            </a:r>
          </a:p>
          <a:p>
            <a:pPr lvl="3" rtl="0" eaLnBrk="1" latinLnBrk="0" hangingPunct="1"/>
            <a:r>
              <a:rPr lang="es-ES" noProof="0" smtClean="0"/>
              <a:t>Cuarto nivel</a:t>
            </a:r>
          </a:p>
          <a:p>
            <a:pPr lvl="4" rtl="0" eaLnBrk="1" latinLnBrk="0" hangingPunct="1"/>
            <a:r>
              <a:rPr lang="es-ES" noProof="0" smtClean="0"/>
              <a:t>Quinto nivel</a:t>
            </a:r>
            <a:endParaRPr kumimoji="0"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983E3B-19EF-4B0A-B85C-B5EE2F3F66E9}" type="datetime1">
              <a:rPr lang="es-ES" noProof="0" smtClean="0"/>
              <a:t>18/09/2018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es-ES" noProof="0" smtClean="0"/>
              <a:t>Editar el estilo de texto del patrón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es-ES" noProof="0" smtClean="0"/>
              <a:t>Editar el estilo de texto del patrón</a:t>
            </a:r>
          </a:p>
          <a:p>
            <a:pPr lvl="1" rtl="0" eaLnBrk="1" latinLnBrk="0" hangingPunct="1"/>
            <a:r>
              <a:rPr lang="es-ES" noProof="0" smtClean="0"/>
              <a:t>Segundo nivel</a:t>
            </a:r>
          </a:p>
          <a:p>
            <a:pPr lvl="2" rtl="0" eaLnBrk="1" latinLnBrk="0" hangingPunct="1"/>
            <a:r>
              <a:rPr lang="es-ES" noProof="0" smtClean="0"/>
              <a:t>Tercer nivel</a:t>
            </a:r>
          </a:p>
          <a:p>
            <a:pPr lvl="3" rtl="0" eaLnBrk="1" latinLnBrk="0" hangingPunct="1"/>
            <a:r>
              <a:rPr lang="es-ES" noProof="0" smtClean="0"/>
              <a:t>Cuarto nivel</a:t>
            </a:r>
          </a:p>
          <a:p>
            <a:pPr lvl="4" rtl="0" eaLnBrk="1" latinLnBrk="0" hangingPunct="1"/>
            <a:r>
              <a:rPr lang="es-ES" noProof="0" smtClean="0"/>
              <a:t>Quinto nivel</a:t>
            </a:r>
            <a:endParaRPr kumimoji="0"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es-ES" noProof="0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es-ES" noProof="0" smtClean="0"/>
              <a:t>Editar el estilo de texto del patrón</a:t>
            </a:r>
          </a:p>
          <a:p>
            <a:pPr lvl="1" rtl="0" eaLnBrk="1" latinLnBrk="0" hangingPunct="1"/>
            <a:r>
              <a:rPr lang="es-ES" noProof="0" smtClean="0"/>
              <a:t>Segundo nivel</a:t>
            </a:r>
          </a:p>
          <a:p>
            <a:pPr lvl="2" rtl="0" eaLnBrk="1" latinLnBrk="0" hangingPunct="1"/>
            <a:r>
              <a:rPr lang="es-ES" noProof="0" smtClean="0"/>
              <a:t>Tercer nivel</a:t>
            </a:r>
          </a:p>
          <a:p>
            <a:pPr lvl="3" rtl="0" eaLnBrk="1" latinLnBrk="0" hangingPunct="1"/>
            <a:r>
              <a:rPr lang="es-ES" noProof="0" smtClean="0"/>
              <a:t>Cuarto nivel</a:t>
            </a:r>
          </a:p>
          <a:p>
            <a:pPr lvl="4" rtl="0" eaLnBrk="1" latinLnBrk="0" hangingPunct="1"/>
            <a:r>
              <a:rPr lang="es-ES" noProof="0" smtClean="0"/>
              <a:t>Quinto nivel</a:t>
            </a:r>
            <a:endParaRPr kumimoji="0"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EE2287-7AED-4508-BA8B-A33013696AEC}" type="datetime1">
              <a:rPr lang="es-ES" noProof="0" smtClean="0"/>
              <a:t>18/09/2018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BD4DFD-A822-4FD8-BFBF-197CBA855426}" type="datetime1">
              <a:rPr lang="es-ES" noProof="0" smtClean="0"/>
              <a:t>18/09/2018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84916D-9C1E-4B35-A1BA-B043FBD4F6CF}" type="datetime1">
              <a:rPr lang="es-ES" noProof="0" smtClean="0"/>
              <a:t>18/09/2018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es-ES" noProof="0" smtClean="0"/>
              <a:t>Editar el estilo de texto del patrón</a:t>
            </a:r>
          </a:p>
          <a:p>
            <a:pPr lvl="1" rtl="0" eaLnBrk="1" latinLnBrk="0" hangingPunct="1"/>
            <a:r>
              <a:rPr lang="es-ES" noProof="0" smtClean="0"/>
              <a:t>Segundo nivel</a:t>
            </a:r>
          </a:p>
          <a:p>
            <a:pPr lvl="2" rtl="0" eaLnBrk="1" latinLnBrk="0" hangingPunct="1"/>
            <a:r>
              <a:rPr lang="es-ES" noProof="0" smtClean="0"/>
              <a:t>Tercer nivel</a:t>
            </a:r>
          </a:p>
          <a:p>
            <a:pPr lvl="3" rtl="0" eaLnBrk="1" latinLnBrk="0" hangingPunct="1"/>
            <a:r>
              <a:rPr lang="es-ES" noProof="0" smtClean="0"/>
              <a:t>Cuarto nivel</a:t>
            </a:r>
          </a:p>
          <a:p>
            <a:pPr lvl="4" rtl="0" eaLnBrk="1" latinLnBrk="0" hangingPunct="1"/>
            <a:r>
              <a:rPr lang="es-ES" noProof="0" smtClean="0"/>
              <a:t>Quinto nivel</a:t>
            </a:r>
            <a:endParaRPr kumimoji="0"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es-ES" noProof="0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EDA92C-EA07-4844-A9C0-7671CE0A3023}" type="datetime1">
              <a:rPr lang="es-ES" noProof="0" smtClean="0"/>
              <a:t>18/09/2018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con una esquina recortada y redondeada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s-ES" sz="1800" noProof="0" dirty="0"/>
          </a:p>
        </p:txBody>
      </p:sp>
      <p:sp>
        <p:nvSpPr>
          <p:cNvPr id="12" name="Triángulo rectángulo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s-ES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" name="Marcador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kumimoji="0"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es-ES" noProof="0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A37C7A-AEB8-4B08-B7A3-C61470375C39}" type="datetime1">
              <a:rPr lang="es-ES" noProof="0" smtClean="0"/>
              <a:t>18/09/2018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Forma libre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es-ES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bre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es-ES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ángulo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27" name="Grupo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orma libre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es-ES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orma libre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es-ES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upo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orma libre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es-ES" sz="1800" noProof="0" dirty="0"/>
                </a:p>
              </p:txBody>
            </p:sp>
            <p:sp>
              <p:nvSpPr>
                <p:cNvPr id="33" name="Forma libre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es-ES" sz="1800" noProof="0" dirty="0"/>
                </a:p>
              </p:txBody>
            </p:sp>
          </p:grpSp>
        </p:grpSp>
      </p:grpSp>
      <p:sp>
        <p:nvSpPr>
          <p:cNvPr id="9" name="Marcador de título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0" name="Marcador de texto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es-ES" noProof="0" dirty="0" smtClean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 dirty="0" smtClean="0"/>
              <a:t>Segundo nivel</a:t>
            </a:r>
          </a:p>
          <a:p>
            <a:pPr lvl="2" rtl="0" eaLnBrk="1" latinLnBrk="0" hangingPunct="1"/>
            <a:r>
              <a:rPr lang="es-ES" noProof="0" dirty="0" smtClean="0"/>
              <a:t>Tercer nivel</a:t>
            </a:r>
          </a:p>
          <a:p>
            <a:pPr lvl="3" rtl="0" eaLnBrk="1" latinLnBrk="0" hangingPunct="1"/>
            <a:r>
              <a:rPr lang="es-ES" noProof="0" dirty="0" smtClean="0"/>
              <a:t>Cuarto nivel</a:t>
            </a:r>
          </a:p>
          <a:p>
            <a:pPr lvl="4" rtl="0" eaLnBrk="1" latinLnBrk="0" hangingPunct="1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10" name="Marcador de fecha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1811FD10-D06B-4536-8048-7D2897F296FB}" type="datetime1">
              <a:rPr lang="es-ES" noProof="0" smtClean="0"/>
              <a:t>18/09/2018</a:t>
            </a:fld>
            <a:endParaRPr lang="es-ES" noProof="0" dirty="0"/>
          </a:p>
        </p:txBody>
      </p:sp>
      <p:sp>
        <p:nvSpPr>
          <p:cNvPr id="22" name="Marcador de pie de página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18" name="Marcador de número de diapositiva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AEROLINES JUMBO JET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Donde llegar a destino es la mitad de la diversión</a:t>
            </a:r>
            <a:endParaRPr lang="es-ES" dirty="0"/>
          </a:p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Presentación de barnstorming en Jumbo Jet.</a:t>
            </a:r>
            <a:endParaRPr lang="es-PE" dirty="0"/>
          </a:p>
        </p:txBody>
      </p:sp>
      <p:pic>
        <p:nvPicPr>
          <p:cNvPr id="7" name="videoplayback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0238" y="1935162"/>
            <a:ext cx="5852976" cy="4389732"/>
          </a:xfrm>
        </p:spPr>
      </p:pic>
    </p:spTree>
    <p:extLst>
      <p:ext uri="{BB962C8B-B14F-4D97-AF65-F5344CB8AC3E}">
        <p14:creationId xmlns:p14="http://schemas.microsoft.com/office/powerpoint/2010/main" val="181647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Alguna vez?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Se imagino como as de aviación de la Primera Guerra Mundial?</a:t>
            </a:r>
          </a:p>
          <a:p>
            <a:r>
              <a:rPr lang="es-PE" dirty="0" smtClean="0"/>
              <a:t>Se pregunto que se siente ser un barril rodante?</a:t>
            </a:r>
          </a:p>
          <a:p>
            <a:r>
              <a:rPr lang="es-PE" dirty="0" smtClean="0"/>
              <a:t>Quiso volar en un avión de cabina abierta?</a:t>
            </a:r>
          </a:p>
          <a:p>
            <a:r>
              <a:rPr lang="es-PE" dirty="0" err="1" smtClean="0"/>
              <a:t>Soño</a:t>
            </a:r>
            <a:r>
              <a:rPr lang="es-PE" dirty="0" smtClean="0"/>
              <a:t> con realizar un barnstorming por todo el país?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6849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Barnstorming</a:t>
            </a:r>
            <a:endParaRPr lang="es-PE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41254"/>
            <a:ext cx="5384800" cy="3593130"/>
          </a:xfrm>
        </p:spPr>
      </p:pic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PE" dirty="0" smtClean="0"/>
              <a:t>Barstorming comenzó en la época del ’20, cuando los pilotos viajaban por los Estados Unidos realizando trucos aéreos y vendían paseos. A veces, grupos de pilotos viajaban juntos como un circo volador.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4135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Nuestras opciones</a:t>
            </a:r>
            <a:endParaRPr lang="es-PE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PE" dirty="0" smtClean="0"/>
              <a:t>Usted viene hacia nosotros</a:t>
            </a:r>
          </a:p>
          <a:p>
            <a:pPr lvl="1"/>
            <a:r>
              <a:rPr lang="es-PE" dirty="0" smtClean="0"/>
              <a:t>Paseos diarios desde nuestros campos</a:t>
            </a:r>
          </a:p>
          <a:p>
            <a:pPr lvl="1"/>
            <a:r>
              <a:rPr lang="es-PE" dirty="0" smtClean="0"/>
              <a:t>Se recomienda hacer reservas</a:t>
            </a:r>
          </a:p>
          <a:p>
            <a:r>
              <a:rPr lang="es-PE" dirty="0" smtClean="0"/>
              <a:t>Vamos hacia usted</a:t>
            </a:r>
          </a:p>
          <a:p>
            <a:pPr lvl="1"/>
            <a:r>
              <a:rPr lang="es-PE" dirty="0" smtClean="0"/>
              <a:t>Espectáculos en el aire</a:t>
            </a:r>
          </a:p>
          <a:p>
            <a:pPr lvl="1"/>
            <a:r>
              <a:rPr lang="es-PE" dirty="0" smtClean="0"/>
              <a:t>Funciones corporativas</a:t>
            </a:r>
          </a:p>
          <a:p>
            <a:pPr lvl="1"/>
            <a:r>
              <a:rPr lang="es-PE" dirty="0" smtClean="0"/>
              <a:t>Haga que sus funciones especiales sean realmente especiales</a:t>
            </a:r>
          </a:p>
          <a:p>
            <a:r>
              <a:rPr lang="es-PE" dirty="0" smtClean="0"/>
              <a:t>Banstorming tradicional</a:t>
            </a:r>
          </a:p>
          <a:p>
            <a:pPr lvl="1"/>
            <a:r>
              <a:rPr lang="es-PE" dirty="0" smtClean="0"/>
              <a:t>Circo aéreo con paseo</a:t>
            </a:r>
          </a:p>
          <a:p>
            <a:pPr lvl="1"/>
            <a:r>
              <a:rPr lang="es-PE" dirty="0" smtClean="0"/>
              <a:t>Llegada a aeropuerto municipales y regionales.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4733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Programación de Barstorming</a:t>
            </a:r>
            <a:endParaRPr lang="es-PE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025465"/>
              </p:ext>
            </p:extLst>
          </p:nvPr>
        </p:nvGraphicFramePr>
        <p:xfrm>
          <a:off x="609600" y="1935163"/>
          <a:ext cx="10972800" cy="1747520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81031092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894952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5553219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858027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Ubicación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Fechas 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Para realizar reservas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Notas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205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Seattle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7/8-7/16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555-123-2345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Información sobre el piloto</a:t>
                      </a:r>
                      <a:r>
                        <a:rPr lang="es-PE" baseline="0" dirty="0" smtClean="0"/>
                        <a:t> pendiente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523608"/>
                  </a:ext>
                </a:extLst>
              </a:tr>
              <a:tr h="330517">
                <a:tc>
                  <a:txBody>
                    <a:bodyPr/>
                    <a:lstStyle/>
                    <a:p>
                      <a:r>
                        <a:rPr lang="es-PE" dirty="0" smtClean="0"/>
                        <a:t>Montreal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8/4-8/12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555-444-2345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641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Miami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9/3-9/10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555-345-1234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925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04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La historia de cerca</a:t>
            </a:r>
            <a:endParaRPr lang="es-PE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50" y="1935163"/>
            <a:ext cx="7023099" cy="4389437"/>
          </a:xfrm>
        </p:spPr>
      </p:pic>
    </p:spTree>
    <p:extLst>
      <p:ext uri="{BB962C8B-B14F-4D97-AF65-F5344CB8AC3E}">
        <p14:creationId xmlns:p14="http://schemas.microsoft.com/office/powerpoint/2010/main" val="228097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ción de lluvia de ideas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849_TF03460637.potx" id="{F200C24D-A64B-40C8-A076-385076850F7D}" vid="{61DF3097-A1CE-41D9-9E7C-2786F60E7D4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lluvia de ideas de empresa</Template>
  <TotalTime>34</TotalTime>
  <Words>174</Words>
  <Application>Microsoft Office PowerPoint</Application>
  <PresentationFormat>Panorámica</PresentationFormat>
  <Paragraphs>38</Paragraphs>
  <Slides>7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Calibri</vt:lpstr>
      <vt:lpstr>Century Gothic</vt:lpstr>
      <vt:lpstr>Palatino Linotype</vt:lpstr>
      <vt:lpstr>Wingdings 2</vt:lpstr>
      <vt:lpstr>Presentación de lluvia de ideas</vt:lpstr>
      <vt:lpstr>AEROLINES JUMBO JET</vt:lpstr>
      <vt:lpstr>Presentación de barnstorming en Jumbo Jet.</vt:lpstr>
      <vt:lpstr>Alguna vez?</vt:lpstr>
      <vt:lpstr>Barnstorming</vt:lpstr>
      <vt:lpstr>Nuestras opciones</vt:lpstr>
      <vt:lpstr>Programación de Barstorming</vt:lpstr>
      <vt:lpstr>La historia de cerca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AEROLINES JUMBO JET</dc:title>
  <dc:creator>gdurand</dc:creator>
  <cp:lastModifiedBy>Gerard Durand Gamarra</cp:lastModifiedBy>
  <cp:revision>5</cp:revision>
  <dcterms:created xsi:type="dcterms:W3CDTF">2018-09-18T13:09:08Z</dcterms:created>
  <dcterms:modified xsi:type="dcterms:W3CDTF">2018-09-18T14:02:42Z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