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0A071D-2623-4BA9-A286-C76B373CE5C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DDF7043F-D5F4-44C6-B130-395D213CCBB3}">
      <dgm:prSet phldrT="[Texto]"/>
      <dgm:spPr/>
      <dgm:t>
        <a:bodyPr/>
        <a:lstStyle/>
        <a:p>
          <a:r>
            <a:rPr lang="es-ES" dirty="0" smtClean="0"/>
            <a:t>Orden</a:t>
          </a:r>
          <a:endParaRPr lang="es-ES" dirty="0"/>
        </a:p>
      </dgm:t>
    </dgm:pt>
    <dgm:pt modelId="{50FC25B9-C0ED-449A-88B8-69055C84E1D3}" type="parTrans" cxnId="{695F1C98-A726-4FF6-B952-A1979CA5527B}">
      <dgm:prSet/>
      <dgm:spPr/>
      <dgm:t>
        <a:bodyPr/>
        <a:lstStyle/>
        <a:p>
          <a:endParaRPr lang="es-ES"/>
        </a:p>
      </dgm:t>
    </dgm:pt>
    <dgm:pt modelId="{8FD90BAA-4E13-4A06-97EC-A1ECC962EB4A}" type="sibTrans" cxnId="{695F1C98-A726-4FF6-B952-A1979CA5527B}">
      <dgm:prSet/>
      <dgm:spPr/>
      <dgm:t>
        <a:bodyPr/>
        <a:lstStyle/>
        <a:p>
          <a:endParaRPr lang="es-ES"/>
        </a:p>
      </dgm:t>
    </dgm:pt>
    <dgm:pt modelId="{78F3DB3E-D571-4D4F-9533-001D17482396}">
      <dgm:prSet phldrT="[Texto]"/>
      <dgm:spPr/>
      <dgm:t>
        <a:bodyPr/>
        <a:lstStyle/>
        <a:p>
          <a:r>
            <a:rPr lang="es-ES" dirty="0" smtClean="0"/>
            <a:t>Distribución</a:t>
          </a:r>
          <a:endParaRPr lang="es-ES" dirty="0"/>
        </a:p>
      </dgm:t>
    </dgm:pt>
    <dgm:pt modelId="{E2A18ABF-531A-4470-8E39-509454803079}" type="parTrans" cxnId="{4F045147-4C68-42AD-87A0-E8AF5A864039}">
      <dgm:prSet/>
      <dgm:spPr/>
      <dgm:t>
        <a:bodyPr/>
        <a:lstStyle/>
        <a:p>
          <a:endParaRPr lang="es-ES"/>
        </a:p>
      </dgm:t>
    </dgm:pt>
    <dgm:pt modelId="{5CA39D02-DCAA-4980-B159-7F90C31D069D}" type="sibTrans" cxnId="{4F045147-4C68-42AD-87A0-E8AF5A864039}">
      <dgm:prSet/>
      <dgm:spPr/>
      <dgm:t>
        <a:bodyPr/>
        <a:lstStyle/>
        <a:p>
          <a:endParaRPr lang="es-ES"/>
        </a:p>
      </dgm:t>
    </dgm:pt>
    <dgm:pt modelId="{6BD97D17-3E71-487D-8104-ED13EFEC5631}">
      <dgm:prSet phldrT="[Texto]"/>
      <dgm:spPr/>
      <dgm:t>
        <a:bodyPr/>
        <a:lstStyle/>
        <a:p>
          <a:r>
            <a:rPr lang="es-ES" dirty="0" smtClean="0"/>
            <a:t>Almacenaje</a:t>
          </a:r>
          <a:endParaRPr lang="es-ES" dirty="0"/>
        </a:p>
      </dgm:t>
    </dgm:pt>
    <dgm:pt modelId="{4BAFF241-1F39-4ED1-AE37-6AF6247D7C26}" type="parTrans" cxnId="{A5E78414-1E26-422A-A2B6-112BC4AD5805}">
      <dgm:prSet/>
      <dgm:spPr/>
      <dgm:t>
        <a:bodyPr/>
        <a:lstStyle/>
        <a:p>
          <a:endParaRPr lang="es-ES"/>
        </a:p>
      </dgm:t>
    </dgm:pt>
    <dgm:pt modelId="{04553779-4F94-433D-9A21-0B78EBECEDCD}" type="sibTrans" cxnId="{A5E78414-1E26-422A-A2B6-112BC4AD5805}">
      <dgm:prSet/>
      <dgm:spPr/>
      <dgm:t>
        <a:bodyPr/>
        <a:lstStyle/>
        <a:p>
          <a:endParaRPr lang="es-ES"/>
        </a:p>
      </dgm:t>
    </dgm:pt>
    <dgm:pt modelId="{2C2C8188-6565-4200-B179-BE344A8015DF}" type="pres">
      <dgm:prSet presAssocID="{8B0A071D-2623-4BA9-A286-C76B373CE5C3}" presName="linear" presStyleCnt="0">
        <dgm:presLayoutVars>
          <dgm:dir/>
          <dgm:animLvl val="lvl"/>
          <dgm:resizeHandles val="exact"/>
        </dgm:presLayoutVars>
      </dgm:prSet>
      <dgm:spPr/>
    </dgm:pt>
    <dgm:pt modelId="{7CB06869-70A6-46EC-9C31-DF873196A217}" type="pres">
      <dgm:prSet presAssocID="{DDF7043F-D5F4-44C6-B130-395D213CCBB3}" presName="parentLin" presStyleCnt="0"/>
      <dgm:spPr/>
    </dgm:pt>
    <dgm:pt modelId="{EC9B80BC-BA7F-4BF6-9B7C-E273BD826745}" type="pres">
      <dgm:prSet presAssocID="{DDF7043F-D5F4-44C6-B130-395D213CCBB3}" presName="parentLeftMargin" presStyleLbl="node1" presStyleIdx="0" presStyleCnt="3"/>
      <dgm:spPr/>
    </dgm:pt>
    <dgm:pt modelId="{36520D21-BA6E-49C9-A062-9735269761B6}" type="pres">
      <dgm:prSet presAssocID="{DDF7043F-D5F4-44C6-B130-395D213CCBB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26F1A20-DFD2-4D15-A3F8-1590EB9A8984}" type="pres">
      <dgm:prSet presAssocID="{DDF7043F-D5F4-44C6-B130-395D213CCBB3}" presName="negativeSpace" presStyleCnt="0"/>
      <dgm:spPr/>
    </dgm:pt>
    <dgm:pt modelId="{F73F4680-4F40-4F6F-923F-C57D10C0057F}" type="pres">
      <dgm:prSet presAssocID="{DDF7043F-D5F4-44C6-B130-395D213CCBB3}" presName="childText" presStyleLbl="conFgAcc1" presStyleIdx="0" presStyleCnt="3">
        <dgm:presLayoutVars>
          <dgm:bulletEnabled val="1"/>
        </dgm:presLayoutVars>
      </dgm:prSet>
      <dgm:spPr/>
    </dgm:pt>
    <dgm:pt modelId="{0544AE93-9A56-414B-9AE0-93FB0D17BAAA}" type="pres">
      <dgm:prSet presAssocID="{8FD90BAA-4E13-4A06-97EC-A1ECC962EB4A}" presName="spaceBetweenRectangles" presStyleCnt="0"/>
      <dgm:spPr/>
    </dgm:pt>
    <dgm:pt modelId="{5763FA3F-3483-48A9-8FD6-E774046D093C}" type="pres">
      <dgm:prSet presAssocID="{78F3DB3E-D571-4D4F-9533-001D17482396}" presName="parentLin" presStyleCnt="0"/>
      <dgm:spPr/>
    </dgm:pt>
    <dgm:pt modelId="{48BFD085-24D4-41C4-AC91-92B97616A7F7}" type="pres">
      <dgm:prSet presAssocID="{78F3DB3E-D571-4D4F-9533-001D17482396}" presName="parentLeftMargin" presStyleLbl="node1" presStyleIdx="0" presStyleCnt="3"/>
      <dgm:spPr/>
    </dgm:pt>
    <dgm:pt modelId="{DAF51E9B-78F4-4BE6-9F71-6D8B6A7505C9}" type="pres">
      <dgm:prSet presAssocID="{78F3DB3E-D571-4D4F-9533-001D1748239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5F050B4-8503-45CF-89AB-44E7AB9D3C07}" type="pres">
      <dgm:prSet presAssocID="{78F3DB3E-D571-4D4F-9533-001D17482396}" presName="negativeSpace" presStyleCnt="0"/>
      <dgm:spPr/>
    </dgm:pt>
    <dgm:pt modelId="{C88BC2C8-8042-4F68-9E94-116D318270B1}" type="pres">
      <dgm:prSet presAssocID="{78F3DB3E-D571-4D4F-9533-001D17482396}" presName="childText" presStyleLbl="conFgAcc1" presStyleIdx="1" presStyleCnt="3">
        <dgm:presLayoutVars>
          <dgm:bulletEnabled val="1"/>
        </dgm:presLayoutVars>
      </dgm:prSet>
      <dgm:spPr/>
    </dgm:pt>
    <dgm:pt modelId="{BE908856-AE2B-4403-AB6A-E76574B75725}" type="pres">
      <dgm:prSet presAssocID="{5CA39D02-DCAA-4980-B159-7F90C31D069D}" presName="spaceBetweenRectangles" presStyleCnt="0"/>
      <dgm:spPr/>
    </dgm:pt>
    <dgm:pt modelId="{057D9802-BD12-4FD6-9019-89DF6DF24443}" type="pres">
      <dgm:prSet presAssocID="{6BD97D17-3E71-487D-8104-ED13EFEC5631}" presName="parentLin" presStyleCnt="0"/>
      <dgm:spPr/>
    </dgm:pt>
    <dgm:pt modelId="{A6442089-F70E-4EA5-A0B3-D615F4EF2975}" type="pres">
      <dgm:prSet presAssocID="{6BD97D17-3E71-487D-8104-ED13EFEC5631}" presName="parentLeftMargin" presStyleLbl="node1" presStyleIdx="1" presStyleCnt="3"/>
      <dgm:spPr/>
    </dgm:pt>
    <dgm:pt modelId="{78731576-8782-4682-9C19-95C6B408F213}" type="pres">
      <dgm:prSet presAssocID="{6BD97D17-3E71-487D-8104-ED13EFEC5631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1994E2AC-84D8-4068-A188-48C1732FAA15}" type="pres">
      <dgm:prSet presAssocID="{6BD97D17-3E71-487D-8104-ED13EFEC5631}" presName="negativeSpace" presStyleCnt="0"/>
      <dgm:spPr/>
    </dgm:pt>
    <dgm:pt modelId="{EBDCFDCF-9EAE-4F47-BFC5-AEA85E4CA163}" type="pres">
      <dgm:prSet presAssocID="{6BD97D17-3E71-487D-8104-ED13EFEC5631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405244F-7B0B-4A5D-BAB2-78DA5C15DEE0}" type="presOf" srcId="{78F3DB3E-D571-4D4F-9533-001D17482396}" destId="{48BFD085-24D4-41C4-AC91-92B97616A7F7}" srcOrd="0" destOrd="0" presId="urn:microsoft.com/office/officeart/2005/8/layout/list1"/>
    <dgm:cxn modelId="{A5E78414-1E26-422A-A2B6-112BC4AD5805}" srcId="{8B0A071D-2623-4BA9-A286-C76B373CE5C3}" destId="{6BD97D17-3E71-487D-8104-ED13EFEC5631}" srcOrd="2" destOrd="0" parTransId="{4BAFF241-1F39-4ED1-AE37-6AF6247D7C26}" sibTransId="{04553779-4F94-433D-9A21-0B78EBECEDCD}"/>
    <dgm:cxn modelId="{D7D4E55A-FE95-463E-AE50-B65AB539DB92}" type="presOf" srcId="{DDF7043F-D5F4-44C6-B130-395D213CCBB3}" destId="{EC9B80BC-BA7F-4BF6-9B7C-E273BD826745}" srcOrd="0" destOrd="0" presId="urn:microsoft.com/office/officeart/2005/8/layout/list1"/>
    <dgm:cxn modelId="{D910C5E2-BAC4-48C6-ACE5-16CF810ED694}" type="presOf" srcId="{6BD97D17-3E71-487D-8104-ED13EFEC5631}" destId="{78731576-8782-4682-9C19-95C6B408F213}" srcOrd="1" destOrd="0" presId="urn:microsoft.com/office/officeart/2005/8/layout/list1"/>
    <dgm:cxn modelId="{FE80EB72-6F91-453D-A133-4408F9E77CA0}" type="presOf" srcId="{6BD97D17-3E71-487D-8104-ED13EFEC5631}" destId="{A6442089-F70E-4EA5-A0B3-D615F4EF2975}" srcOrd="0" destOrd="0" presId="urn:microsoft.com/office/officeart/2005/8/layout/list1"/>
    <dgm:cxn modelId="{695F1C98-A726-4FF6-B952-A1979CA5527B}" srcId="{8B0A071D-2623-4BA9-A286-C76B373CE5C3}" destId="{DDF7043F-D5F4-44C6-B130-395D213CCBB3}" srcOrd="0" destOrd="0" parTransId="{50FC25B9-C0ED-449A-88B8-69055C84E1D3}" sibTransId="{8FD90BAA-4E13-4A06-97EC-A1ECC962EB4A}"/>
    <dgm:cxn modelId="{25C9CCE0-2995-49E4-8F93-C013A56A6D29}" type="presOf" srcId="{8B0A071D-2623-4BA9-A286-C76B373CE5C3}" destId="{2C2C8188-6565-4200-B179-BE344A8015DF}" srcOrd="0" destOrd="0" presId="urn:microsoft.com/office/officeart/2005/8/layout/list1"/>
    <dgm:cxn modelId="{4F045147-4C68-42AD-87A0-E8AF5A864039}" srcId="{8B0A071D-2623-4BA9-A286-C76B373CE5C3}" destId="{78F3DB3E-D571-4D4F-9533-001D17482396}" srcOrd="1" destOrd="0" parTransId="{E2A18ABF-531A-4470-8E39-509454803079}" sibTransId="{5CA39D02-DCAA-4980-B159-7F90C31D069D}"/>
    <dgm:cxn modelId="{590773D1-1FBF-4FCD-8ECB-286A9255BECA}" type="presOf" srcId="{DDF7043F-D5F4-44C6-B130-395D213CCBB3}" destId="{36520D21-BA6E-49C9-A062-9735269761B6}" srcOrd="1" destOrd="0" presId="urn:microsoft.com/office/officeart/2005/8/layout/list1"/>
    <dgm:cxn modelId="{BBE66355-BEE7-480D-9931-CC52A0FFB920}" type="presOf" srcId="{78F3DB3E-D571-4D4F-9533-001D17482396}" destId="{DAF51E9B-78F4-4BE6-9F71-6D8B6A7505C9}" srcOrd="1" destOrd="0" presId="urn:microsoft.com/office/officeart/2005/8/layout/list1"/>
    <dgm:cxn modelId="{AF885510-F295-4DBA-8EF3-4E977BA26555}" type="presParOf" srcId="{2C2C8188-6565-4200-B179-BE344A8015DF}" destId="{7CB06869-70A6-46EC-9C31-DF873196A217}" srcOrd="0" destOrd="0" presId="urn:microsoft.com/office/officeart/2005/8/layout/list1"/>
    <dgm:cxn modelId="{A29388DC-22E0-40BC-94F9-25B887D34ADD}" type="presParOf" srcId="{7CB06869-70A6-46EC-9C31-DF873196A217}" destId="{EC9B80BC-BA7F-4BF6-9B7C-E273BD826745}" srcOrd="0" destOrd="0" presId="urn:microsoft.com/office/officeart/2005/8/layout/list1"/>
    <dgm:cxn modelId="{CC9511B0-1753-4199-828E-F6C1D5062B86}" type="presParOf" srcId="{7CB06869-70A6-46EC-9C31-DF873196A217}" destId="{36520D21-BA6E-49C9-A062-9735269761B6}" srcOrd="1" destOrd="0" presId="urn:microsoft.com/office/officeart/2005/8/layout/list1"/>
    <dgm:cxn modelId="{A49C8C97-9707-49E2-98E6-433673A2C8B6}" type="presParOf" srcId="{2C2C8188-6565-4200-B179-BE344A8015DF}" destId="{326F1A20-DFD2-4D15-A3F8-1590EB9A8984}" srcOrd="1" destOrd="0" presId="urn:microsoft.com/office/officeart/2005/8/layout/list1"/>
    <dgm:cxn modelId="{003E5FCA-31D3-46F9-8179-7C6ECCFD0160}" type="presParOf" srcId="{2C2C8188-6565-4200-B179-BE344A8015DF}" destId="{F73F4680-4F40-4F6F-923F-C57D10C0057F}" srcOrd="2" destOrd="0" presId="urn:microsoft.com/office/officeart/2005/8/layout/list1"/>
    <dgm:cxn modelId="{5800892C-043F-4535-B6AB-73D0027DAB7C}" type="presParOf" srcId="{2C2C8188-6565-4200-B179-BE344A8015DF}" destId="{0544AE93-9A56-414B-9AE0-93FB0D17BAAA}" srcOrd="3" destOrd="0" presId="urn:microsoft.com/office/officeart/2005/8/layout/list1"/>
    <dgm:cxn modelId="{EBA0D0D1-EFF9-4FB2-BD52-9A07129E1169}" type="presParOf" srcId="{2C2C8188-6565-4200-B179-BE344A8015DF}" destId="{5763FA3F-3483-48A9-8FD6-E774046D093C}" srcOrd="4" destOrd="0" presId="urn:microsoft.com/office/officeart/2005/8/layout/list1"/>
    <dgm:cxn modelId="{285960FD-744C-4AB7-A710-7A1414723FF5}" type="presParOf" srcId="{5763FA3F-3483-48A9-8FD6-E774046D093C}" destId="{48BFD085-24D4-41C4-AC91-92B97616A7F7}" srcOrd="0" destOrd="0" presId="urn:microsoft.com/office/officeart/2005/8/layout/list1"/>
    <dgm:cxn modelId="{44709249-B19E-47EF-9D98-4721FB97CAD7}" type="presParOf" srcId="{5763FA3F-3483-48A9-8FD6-E774046D093C}" destId="{DAF51E9B-78F4-4BE6-9F71-6D8B6A7505C9}" srcOrd="1" destOrd="0" presId="urn:microsoft.com/office/officeart/2005/8/layout/list1"/>
    <dgm:cxn modelId="{B7581C91-C386-4602-91C8-3600AA78ADC2}" type="presParOf" srcId="{2C2C8188-6565-4200-B179-BE344A8015DF}" destId="{75F050B4-8503-45CF-89AB-44E7AB9D3C07}" srcOrd="5" destOrd="0" presId="urn:microsoft.com/office/officeart/2005/8/layout/list1"/>
    <dgm:cxn modelId="{BD88166E-88B3-45FB-BC91-E007B0AF398A}" type="presParOf" srcId="{2C2C8188-6565-4200-B179-BE344A8015DF}" destId="{C88BC2C8-8042-4F68-9E94-116D318270B1}" srcOrd="6" destOrd="0" presId="urn:microsoft.com/office/officeart/2005/8/layout/list1"/>
    <dgm:cxn modelId="{0C963425-7DA5-4731-B134-650782370112}" type="presParOf" srcId="{2C2C8188-6565-4200-B179-BE344A8015DF}" destId="{BE908856-AE2B-4403-AB6A-E76574B75725}" srcOrd="7" destOrd="0" presId="urn:microsoft.com/office/officeart/2005/8/layout/list1"/>
    <dgm:cxn modelId="{66A2F257-D471-4792-A16C-19ABF31DF14E}" type="presParOf" srcId="{2C2C8188-6565-4200-B179-BE344A8015DF}" destId="{057D9802-BD12-4FD6-9019-89DF6DF24443}" srcOrd="8" destOrd="0" presId="urn:microsoft.com/office/officeart/2005/8/layout/list1"/>
    <dgm:cxn modelId="{465B1314-1538-4F6C-9F75-01B51FFB309E}" type="presParOf" srcId="{057D9802-BD12-4FD6-9019-89DF6DF24443}" destId="{A6442089-F70E-4EA5-A0B3-D615F4EF2975}" srcOrd="0" destOrd="0" presId="urn:microsoft.com/office/officeart/2005/8/layout/list1"/>
    <dgm:cxn modelId="{3634B389-C9D8-4CD7-B332-A59EFDCFFBC1}" type="presParOf" srcId="{057D9802-BD12-4FD6-9019-89DF6DF24443}" destId="{78731576-8782-4682-9C19-95C6B408F213}" srcOrd="1" destOrd="0" presId="urn:microsoft.com/office/officeart/2005/8/layout/list1"/>
    <dgm:cxn modelId="{12D65795-823D-4599-8918-3B7087DE9188}" type="presParOf" srcId="{2C2C8188-6565-4200-B179-BE344A8015DF}" destId="{1994E2AC-84D8-4068-A188-48C1732FAA15}" srcOrd="9" destOrd="0" presId="urn:microsoft.com/office/officeart/2005/8/layout/list1"/>
    <dgm:cxn modelId="{4FAF4596-7A27-4A93-AD9F-B0BCFB8290F4}" type="presParOf" srcId="{2C2C8188-6565-4200-B179-BE344A8015DF}" destId="{EBDCFDCF-9EAE-4F47-BFC5-AEA85E4CA16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3F4680-4F40-4F6F-923F-C57D10C0057F}">
      <dsp:nvSpPr>
        <dsp:cNvPr id="0" name=""/>
        <dsp:cNvSpPr/>
      </dsp:nvSpPr>
      <dsp:spPr>
        <a:xfrm>
          <a:off x="0" y="506528"/>
          <a:ext cx="10515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520D21-BA6E-49C9-A062-9735269761B6}">
      <dsp:nvSpPr>
        <dsp:cNvPr id="0" name=""/>
        <dsp:cNvSpPr/>
      </dsp:nvSpPr>
      <dsp:spPr>
        <a:xfrm>
          <a:off x="525780" y="19448"/>
          <a:ext cx="7360920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300" kern="1200" dirty="0" smtClean="0"/>
            <a:t>Orden</a:t>
          </a:r>
          <a:endParaRPr lang="es-ES" sz="3300" kern="1200" dirty="0"/>
        </a:p>
      </dsp:txBody>
      <dsp:txXfrm>
        <a:off x="573335" y="67003"/>
        <a:ext cx="7265810" cy="879050"/>
      </dsp:txXfrm>
    </dsp:sp>
    <dsp:sp modelId="{C88BC2C8-8042-4F68-9E94-116D318270B1}">
      <dsp:nvSpPr>
        <dsp:cNvPr id="0" name=""/>
        <dsp:cNvSpPr/>
      </dsp:nvSpPr>
      <dsp:spPr>
        <a:xfrm>
          <a:off x="0" y="2003409"/>
          <a:ext cx="10515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F51E9B-78F4-4BE6-9F71-6D8B6A7505C9}">
      <dsp:nvSpPr>
        <dsp:cNvPr id="0" name=""/>
        <dsp:cNvSpPr/>
      </dsp:nvSpPr>
      <dsp:spPr>
        <a:xfrm>
          <a:off x="525780" y="1516329"/>
          <a:ext cx="7360920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300" kern="1200" dirty="0" smtClean="0"/>
            <a:t>Distribución</a:t>
          </a:r>
          <a:endParaRPr lang="es-ES" sz="3300" kern="1200" dirty="0"/>
        </a:p>
      </dsp:txBody>
      <dsp:txXfrm>
        <a:off x="573335" y="1563884"/>
        <a:ext cx="7265810" cy="879050"/>
      </dsp:txXfrm>
    </dsp:sp>
    <dsp:sp modelId="{EBDCFDCF-9EAE-4F47-BFC5-AEA85E4CA163}">
      <dsp:nvSpPr>
        <dsp:cNvPr id="0" name=""/>
        <dsp:cNvSpPr/>
      </dsp:nvSpPr>
      <dsp:spPr>
        <a:xfrm>
          <a:off x="0" y="3500289"/>
          <a:ext cx="10515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731576-8782-4682-9C19-95C6B408F213}">
      <dsp:nvSpPr>
        <dsp:cNvPr id="0" name=""/>
        <dsp:cNvSpPr/>
      </dsp:nvSpPr>
      <dsp:spPr>
        <a:xfrm>
          <a:off x="525780" y="3013209"/>
          <a:ext cx="7360920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300" kern="1200" dirty="0" smtClean="0"/>
            <a:t>Almacenaje</a:t>
          </a:r>
          <a:endParaRPr lang="es-ES" sz="3300" kern="1200" dirty="0"/>
        </a:p>
      </dsp:txBody>
      <dsp:txXfrm>
        <a:off x="573335" y="3060764"/>
        <a:ext cx="7265810" cy="879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1DDDD-09F7-446D-9AD0-ECFF6C72D653}" type="datetimeFigureOut">
              <a:rPr lang="es-PE" smtClean="0"/>
              <a:t>5/09/2018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9A3A6-AF6D-492D-9B36-065E5295354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21769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1DDDD-09F7-446D-9AD0-ECFF6C72D653}" type="datetimeFigureOut">
              <a:rPr lang="es-PE" smtClean="0"/>
              <a:t>5/09/2018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9A3A6-AF6D-492D-9B36-065E5295354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69547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1DDDD-09F7-446D-9AD0-ECFF6C72D653}" type="datetimeFigureOut">
              <a:rPr lang="es-PE" smtClean="0"/>
              <a:t>5/09/2018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9A3A6-AF6D-492D-9B36-065E5295354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41793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1DDDD-09F7-446D-9AD0-ECFF6C72D653}" type="datetimeFigureOut">
              <a:rPr lang="es-PE" smtClean="0"/>
              <a:t>5/09/2018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9A3A6-AF6D-492D-9B36-065E5295354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22561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1DDDD-09F7-446D-9AD0-ECFF6C72D653}" type="datetimeFigureOut">
              <a:rPr lang="es-PE" smtClean="0"/>
              <a:t>5/09/2018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9A3A6-AF6D-492D-9B36-065E5295354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93693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1DDDD-09F7-446D-9AD0-ECFF6C72D653}" type="datetimeFigureOut">
              <a:rPr lang="es-PE" smtClean="0"/>
              <a:t>5/09/2018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9A3A6-AF6D-492D-9B36-065E5295354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12330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1DDDD-09F7-446D-9AD0-ECFF6C72D653}" type="datetimeFigureOut">
              <a:rPr lang="es-PE" smtClean="0"/>
              <a:t>5/09/2018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9A3A6-AF6D-492D-9B36-065E5295354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98940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1DDDD-09F7-446D-9AD0-ECFF6C72D653}" type="datetimeFigureOut">
              <a:rPr lang="es-PE" smtClean="0"/>
              <a:t>5/09/2018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9A3A6-AF6D-492D-9B36-065E5295354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17509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1DDDD-09F7-446D-9AD0-ECFF6C72D653}" type="datetimeFigureOut">
              <a:rPr lang="es-PE" smtClean="0"/>
              <a:t>5/09/2018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9A3A6-AF6D-492D-9B36-065E5295354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11105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1DDDD-09F7-446D-9AD0-ECFF6C72D653}" type="datetimeFigureOut">
              <a:rPr lang="es-PE" smtClean="0"/>
              <a:t>5/09/2018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9A3A6-AF6D-492D-9B36-065E5295354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19294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1DDDD-09F7-446D-9AD0-ECFF6C72D653}" type="datetimeFigureOut">
              <a:rPr lang="es-PE" smtClean="0"/>
              <a:t>5/09/2018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9A3A6-AF6D-492D-9B36-065E5295354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93121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1DDDD-09F7-446D-9AD0-ECFF6C72D653}" type="datetimeFigureOut">
              <a:rPr lang="es-PE" smtClean="0"/>
              <a:t>5/09/2018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9A3A6-AF6D-492D-9B36-065E5295354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88161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PE" dirty="0" smtClean="0"/>
              <a:t>Los coyotes</a:t>
            </a:r>
            <a:endParaRPr lang="es-PE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PE" dirty="0" smtClean="0"/>
              <a:t>Empresa de Transporte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855017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Expansión de instalaciones</a:t>
            </a:r>
            <a:endParaRPr lang="es-PE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936"/>
          <a:stretch/>
        </p:blipFill>
        <p:spPr>
          <a:xfrm>
            <a:off x="838200" y="3287487"/>
            <a:ext cx="5355771" cy="3091544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6514" y="1752601"/>
            <a:ext cx="4974772" cy="3069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255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Podemos encontrar</a:t>
            </a:r>
            <a:endParaRPr lang="es-PE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330839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3436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Todos los paquetes son etiquetados…!</a:t>
            </a:r>
            <a:endParaRPr lang="es-PE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1555" y="2275907"/>
            <a:ext cx="5808889" cy="3245189"/>
          </a:xfrm>
        </p:spPr>
      </p:pic>
    </p:spTree>
    <p:extLst>
      <p:ext uri="{BB962C8B-B14F-4D97-AF65-F5344CB8AC3E}">
        <p14:creationId xmlns:p14="http://schemas.microsoft.com/office/powerpoint/2010/main" val="1169154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Distribución de nuevos edificios</a:t>
            </a:r>
            <a:endParaRPr lang="es-PE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4581" y="2366357"/>
            <a:ext cx="4438095" cy="3000000"/>
          </a:xfrm>
        </p:spPr>
      </p:pic>
      <p:sp>
        <p:nvSpPr>
          <p:cNvPr id="5" name="Marcador de contenido 4"/>
          <p:cNvSpPr>
            <a:spLocks noGrp="1"/>
          </p:cNvSpPr>
          <p:nvPr>
            <p:ph sz="half" idx="2"/>
          </p:nvPr>
        </p:nvSpPr>
        <p:spPr>
          <a:xfrm>
            <a:off x="914400" y="1690688"/>
            <a:ext cx="5181600" cy="4351338"/>
          </a:xfrm>
        </p:spPr>
        <p:txBody>
          <a:bodyPr/>
          <a:lstStyle/>
          <a:p>
            <a:r>
              <a:rPr lang="es-PE" dirty="0" smtClean="0"/>
              <a:t>Estacionamiento.</a:t>
            </a:r>
          </a:p>
          <a:p>
            <a:r>
              <a:rPr lang="es-PE" dirty="0" smtClean="0"/>
              <a:t>Sala de etiquetado.</a:t>
            </a:r>
          </a:p>
          <a:p>
            <a:r>
              <a:rPr lang="es-PE" dirty="0" smtClean="0"/>
              <a:t>Nuevos espacios de reunión.</a:t>
            </a:r>
          </a:p>
          <a:p>
            <a:r>
              <a:rPr lang="es-PE" dirty="0" smtClean="0"/>
              <a:t>Exteriores mejorados.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616753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Y listo</a:t>
            </a:r>
            <a:endParaRPr lang="es-P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005942" y="1825625"/>
            <a:ext cx="7347857" cy="4351338"/>
          </a:xfrm>
        </p:spPr>
        <p:txBody>
          <a:bodyPr/>
          <a:lstStyle/>
          <a:p>
            <a:pPr marL="0" indent="0">
              <a:lnSpc>
                <a:spcPct val="250000"/>
              </a:lnSpc>
              <a:buNone/>
            </a:pPr>
            <a:r>
              <a:rPr lang="es-PE" dirty="0" smtClean="0"/>
              <a:t>Almacenaje de Paquetes Grandes.</a:t>
            </a:r>
          </a:p>
          <a:p>
            <a:pPr marL="0" indent="0">
              <a:lnSpc>
                <a:spcPct val="250000"/>
              </a:lnSpc>
              <a:buNone/>
            </a:pPr>
            <a:r>
              <a:rPr lang="es-PE" dirty="0" smtClean="0"/>
              <a:t>Objetos Frágiles</a:t>
            </a:r>
          </a:p>
          <a:p>
            <a:pPr marL="0" indent="0">
              <a:lnSpc>
                <a:spcPct val="250000"/>
              </a:lnSpc>
              <a:buNone/>
            </a:pPr>
            <a:r>
              <a:rPr lang="es-PE" dirty="0" smtClean="0"/>
              <a:t>Conteiner </a:t>
            </a:r>
          </a:p>
          <a:p>
            <a:pPr marL="0" indent="0">
              <a:buNone/>
            </a:pPr>
            <a:endParaRPr lang="es-PE" dirty="0"/>
          </a:p>
        </p:txBody>
      </p:sp>
      <p:sp>
        <p:nvSpPr>
          <p:cNvPr id="5" name="Flecha derecha 4"/>
          <p:cNvSpPr/>
          <p:nvPr/>
        </p:nvSpPr>
        <p:spPr>
          <a:xfrm>
            <a:off x="2133600" y="2057400"/>
            <a:ext cx="1469571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8" name="Flecha derecha 7"/>
          <p:cNvSpPr/>
          <p:nvPr/>
        </p:nvSpPr>
        <p:spPr>
          <a:xfrm>
            <a:off x="2133599" y="3403825"/>
            <a:ext cx="1469571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9" name="Flecha derecha 8"/>
          <p:cNvSpPr/>
          <p:nvPr/>
        </p:nvSpPr>
        <p:spPr>
          <a:xfrm>
            <a:off x="2133598" y="4619620"/>
            <a:ext cx="1469571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29662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04258"/>
            <a:ext cx="10515600" cy="354262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s-PE" sz="4800" dirty="0" smtClean="0"/>
              <a:t>Y eso no es todo…</a:t>
            </a:r>
            <a:endParaRPr lang="es-PE" sz="4800" dirty="0"/>
          </a:p>
        </p:txBody>
      </p:sp>
    </p:spTree>
    <p:extLst>
      <p:ext uri="{BB962C8B-B14F-4D97-AF65-F5344CB8AC3E}">
        <p14:creationId xmlns:p14="http://schemas.microsoft.com/office/powerpoint/2010/main" val="27692373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53</Words>
  <Application>Microsoft Office PowerPoint</Application>
  <PresentationFormat>Panorámica</PresentationFormat>
  <Paragraphs>18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Los coyotes</vt:lpstr>
      <vt:lpstr>Expansión de instalaciones</vt:lpstr>
      <vt:lpstr>Podemos encontrar</vt:lpstr>
      <vt:lpstr>Todos los paquetes son etiquetados…!</vt:lpstr>
      <vt:lpstr>Distribución de nuevos edificios</vt:lpstr>
      <vt:lpstr>Y listo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coyotes</dc:title>
  <dc:creator>gdurand</dc:creator>
  <cp:lastModifiedBy>gdurand</cp:lastModifiedBy>
  <cp:revision>3</cp:revision>
  <dcterms:created xsi:type="dcterms:W3CDTF">2018-09-05T17:53:25Z</dcterms:created>
  <dcterms:modified xsi:type="dcterms:W3CDTF">2018-09-05T18:51:33Z</dcterms:modified>
</cp:coreProperties>
</file>