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PE"/>
          </a:p>
        </p:txBody>
      </p:sp>
      <p:sp>
        <p:nvSpPr>
          <p:cNvPr id="4" name="Marcador de fecha 3"/>
          <p:cNvSpPr>
            <a:spLocks noGrp="1"/>
          </p:cNvSpPr>
          <p:nvPr>
            <p:ph type="dt" sz="half" idx="10"/>
          </p:nvPr>
        </p:nvSpPr>
        <p:spPr/>
        <p:txBody>
          <a:bodyPr/>
          <a:lstStyle/>
          <a:p>
            <a:fld id="{E5913B1B-0C1B-4316-A85A-A7D361D2C9BE}" type="datetimeFigureOut">
              <a:rPr lang="es-PE" smtClean="0"/>
              <a:t>5/09/2018</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76C73C2-6BB2-4AFD-877C-6FF5C2A3AA58}" type="slidenum">
              <a:rPr lang="es-PE" smtClean="0"/>
              <a:t>‹Nº›</a:t>
            </a:fld>
            <a:endParaRPr lang="es-PE"/>
          </a:p>
        </p:txBody>
      </p:sp>
    </p:spTree>
    <p:extLst>
      <p:ext uri="{BB962C8B-B14F-4D97-AF65-F5344CB8AC3E}">
        <p14:creationId xmlns:p14="http://schemas.microsoft.com/office/powerpoint/2010/main" val="1662465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E5913B1B-0C1B-4316-A85A-A7D361D2C9BE}" type="datetimeFigureOut">
              <a:rPr lang="es-PE" smtClean="0"/>
              <a:t>5/09/2018</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76C73C2-6BB2-4AFD-877C-6FF5C2A3AA58}" type="slidenum">
              <a:rPr lang="es-PE" smtClean="0"/>
              <a:t>‹Nº›</a:t>
            </a:fld>
            <a:endParaRPr lang="es-PE"/>
          </a:p>
        </p:txBody>
      </p:sp>
    </p:spTree>
    <p:extLst>
      <p:ext uri="{BB962C8B-B14F-4D97-AF65-F5344CB8AC3E}">
        <p14:creationId xmlns:p14="http://schemas.microsoft.com/office/powerpoint/2010/main" val="1560019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E5913B1B-0C1B-4316-A85A-A7D361D2C9BE}" type="datetimeFigureOut">
              <a:rPr lang="es-PE" smtClean="0"/>
              <a:t>5/09/2018</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76C73C2-6BB2-4AFD-877C-6FF5C2A3AA58}" type="slidenum">
              <a:rPr lang="es-PE" smtClean="0"/>
              <a:t>‹Nº›</a:t>
            </a:fld>
            <a:endParaRPr lang="es-PE"/>
          </a:p>
        </p:txBody>
      </p:sp>
    </p:spTree>
    <p:extLst>
      <p:ext uri="{BB962C8B-B14F-4D97-AF65-F5344CB8AC3E}">
        <p14:creationId xmlns:p14="http://schemas.microsoft.com/office/powerpoint/2010/main" val="613510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E5913B1B-0C1B-4316-A85A-A7D361D2C9BE}" type="datetimeFigureOut">
              <a:rPr lang="es-PE" smtClean="0"/>
              <a:t>5/09/2018</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76C73C2-6BB2-4AFD-877C-6FF5C2A3AA58}" type="slidenum">
              <a:rPr lang="es-PE" smtClean="0"/>
              <a:t>‹Nº›</a:t>
            </a:fld>
            <a:endParaRPr lang="es-PE"/>
          </a:p>
        </p:txBody>
      </p:sp>
    </p:spTree>
    <p:extLst>
      <p:ext uri="{BB962C8B-B14F-4D97-AF65-F5344CB8AC3E}">
        <p14:creationId xmlns:p14="http://schemas.microsoft.com/office/powerpoint/2010/main" val="1800112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5913B1B-0C1B-4316-A85A-A7D361D2C9BE}" type="datetimeFigureOut">
              <a:rPr lang="es-PE" smtClean="0"/>
              <a:t>5/09/2018</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076C73C2-6BB2-4AFD-877C-6FF5C2A3AA58}" type="slidenum">
              <a:rPr lang="es-PE" smtClean="0"/>
              <a:t>‹Nº›</a:t>
            </a:fld>
            <a:endParaRPr lang="es-PE"/>
          </a:p>
        </p:txBody>
      </p:sp>
    </p:spTree>
    <p:extLst>
      <p:ext uri="{BB962C8B-B14F-4D97-AF65-F5344CB8AC3E}">
        <p14:creationId xmlns:p14="http://schemas.microsoft.com/office/powerpoint/2010/main" val="61446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E5913B1B-0C1B-4316-A85A-A7D361D2C9BE}" type="datetimeFigureOut">
              <a:rPr lang="es-PE" smtClean="0"/>
              <a:t>5/09/2018</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076C73C2-6BB2-4AFD-877C-6FF5C2A3AA58}" type="slidenum">
              <a:rPr lang="es-PE" smtClean="0"/>
              <a:t>‹Nº›</a:t>
            </a:fld>
            <a:endParaRPr lang="es-PE"/>
          </a:p>
        </p:txBody>
      </p:sp>
    </p:spTree>
    <p:extLst>
      <p:ext uri="{BB962C8B-B14F-4D97-AF65-F5344CB8AC3E}">
        <p14:creationId xmlns:p14="http://schemas.microsoft.com/office/powerpoint/2010/main" val="26843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E5913B1B-0C1B-4316-A85A-A7D361D2C9BE}" type="datetimeFigureOut">
              <a:rPr lang="es-PE" smtClean="0"/>
              <a:t>5/09/2018</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076C73C2-6BB2-4AFD-877C-6FF5C2A3AA58}" type="slidenum">
              <a:rPr lang="es-PE" smtClean="0"/>
              <a:t>‹Nº›</a:t>
            </a:fld>
            <a:endParaRPr lang="es-PE"/>
          </a:p>
        </p:txBody>
      </p:sp>
    </p:spTree>
    <p:extLst>
      <p:ext uri="{BB962C8B-B14F-4D97-AF65-F5344CB8AC3E}">
        <p14:creationId xmlns:p14="http://schemas.microsoft.com/office/powerpoint/2010/main" val="3981096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E5913B1B-0C1B-4316-A85A-A7D361D2C9BE}" type="datetimeFigureOut">
              <a:rPr lang="es-PE" smtClean="0"/>
              <a:t>5/09/2018</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076C73C2-6BB2-4AFD-877C-6FF5C2A3AA58}" type="slidenum">
              <a:rPr lang="es-PE" smtClean="0"/>
              <a:t>‹Nº›</a:t>
            </a:fld>
            <a:endParaRPr lang="es-PE"/>
          </a:p>
        </p:txBody>
      </p:sp>
    </p:spTree>
    <p:extLst>
      <p:ext uri="{BB962C8B-B14F-4D97-AF65-F5344CB8AC3E}">
        <p14:creationId xmlns:p14="http://schemas.microsoft.com/office/powerpoint/2010/main" val="164753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913B1B-0C1B-4316-A85A-A7D361D2C9BE}" type="datetimeFigureOut">
              <a:rPr lang="es-PE" smtClean="0"/>
              <a:t>5/09/2018</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076C73C2-6BB2-4AFD-877C-6FF5C2A3AA58}" type="slidenum">
              <a:rPr lang="es-PE" smtClean="0"/>
              <a:t>‹Nº›</a:t>
            </a:fld>
            <a:endParaRPr lang="es-PE"/>
          </a:p>
        </p:txBody>
      </p:sp>
    </p:spTree>
    <p:extLst>
      <p:ext uri="{BB962C8B-B14F-4D97-AF65-F5344CB8AC3E}">
        <p14:creationId xmlns:p14="http://schemas.microsoft.com/office/powerpoint/2010/main" val="4169619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5913B1B-0C1B-4316-A85A-A7D361D2C9BE}" type="datetimeFigureOut">
              <a:rPr lang="es-PE" smtClean="0"/>
              <a:t>5/09/2018</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076C73C2-6BB2-4AFD-877C-6FF5C2A3AA58}" type="slidenum">
              <a:rPr lang="es-PE" smtClean="0"/>
              <a:t>‹Nº›</a:t>
            </a:fld>
            <a:endParaRPr lang="es-PE"/>
          </a:p>
        </p:txBody>
      </p:sp>
    </p:spTree>
    <p:extLst>
      <p:ext uri="{BB962C8B-B14F-4D97-AF65-F5344CB8AC3E}">
        <p14:creationId xmlns:p14="http://schemas.microsoft.com/office/powerpoint/2010/main" val="3160504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5913B1B-0C1B-4316-A85A-A7D361D2C9BE}" type="datetimeFigureOut">
              <a:rPr lang="es-PE" smtClean="0"/>
              <a:t>5/09/2018</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076C73C2-6BB2-4AFD-877C-6FF5C2A3AA58}" type="slidenum">
              <a:rPr lang="es-PE" smtClean="0"/>
              <a:t>‹Nº›</a:t>
            </a:fld>
            <a:endParaRPr lang="es-PE"/>
          </a:p>
        </p:txBody>
      </p:sp>
    </p:spTree>
    <p:extLst>
      <p:ext uri="{BB962C8B-B14F-4D97-AF65-F5344CB8AC3E}">
        <p14:creationId xmlns:p14="http://schemas.microsoft.com/office/powerpoint/2010/main" val="2762601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13B1B-0C1B-4316-A85A-A7D361D2C9BE}" type="datetimeFigureOut">
              <a:rPr lang="es-PE" smtClean="0"/>
              <a:t>5/09/2018</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C73C2-6BB2-4AFD-877C-6FF5C2A3AA58}" type="slidenum">
              <a:rPr lang="es-PE" smtClean="0"/>
              <a:t>‹Nº›</a:t>
            </a:fld>
            <a:endParaRPr lang="es-PE"/>
          </a:p>
        </p:txBody>
      </p:sp>
    </p:spTree>
    <p:extLst>
      <p:ext uri="{BB962C8B-B14F-4D97-AF65-F5344CB8AC3E}">
        <p14:creationId xmlns:p14="http://schemas.microsoft.com/office/powerpoint/2010/main" val="407245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PE" dirty="0" smtClean="0"/>
              <a:t>Software digitalizado</a:t>
            </a:r>
            <a:endParaRPr lang="es-PE" dirty="0"/>
          </a:p>
        </p:txBody>
      </p:sp>
      <p:sp>
        <p:nvSpPr>
          <p:cNvPr id="6" name="Marcador de contenido 5"/>
          <p:cNvSpPr>
            <a:spLocks noGrp="1"/>
          </p:cNvSpPr>
          <p:nvPr>
            <p:ph sz="half" idx="1"/>
          </p:nvPr>
        </p:nvSpPr>
        <p:spPr/>
        <p:txBody>
          <a:bodyPr/>
          <a:lstStyle/>
          <a:p>
            <a:r>
              <a:rPr lang="es-PE" dirty="0" smtClean="0"/>
              <a:t>La empresa contara con un software digitalizado para tener un mejor control de los paquetes.</a:t>
            </a:r>
            <a:endParaRPr lang="es-PE" dirty="0"/>
          </a:p>
        </p:txBody>
      </p:sp>
      <p:pic>
        <p:nvPicPr>
          <p:cNvPr id="8" name="Marcador de contenido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99218" y="1936600"/>
            <a:ext cx="4554582" cy="3038760"/>
          </a:xfrm>
        </p:spPr>
      </p:pic>
    </p:spTree>
    <p:extLst>
      <p:ext uri="{BB962C8B-B14F-4D97-AF65-F5344CB8AC3E}">
        <p14:creationId xmlns:p14="http://schemas.microsoft.com/office/powerpoint/2010/main" val="382771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Cámara de Seguridad</a:t>
            </a:r>
            <a:endParaRPr lang="es-PE" dirty="0"/>
          </a:p>
        </p:txBody>
      </p:sp>
      <p:pic>
        <p:nvPicPr>
          <p:cNvPr id="5" name="Marcador de contenido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57457" y="1825625"/>
            <a:ext cx="3743086" cy="4351338"/>
          </a:xfrm>
        </p:spPr>
      </p:pic>
      <p:sp>
        <p:nvSpPr>
          <p:cNvPr id="4" name="Marcador de contenido 3"/>
          <p:cNvSpPr>
            <a:spLocks noGrp="1"/>
          </p:cNvSpPr>
          <p:nvPr>
            <p:ph sz="half" idx="2"/>
          </p:nvPr>
        </p:nvSpPr>
        <p:spPr/>
        <p:txBody>
          <a:bodyPr/>
          <a:lstStyle/>
          <a:p>
            <a:r>
              <a:rPr lang="es-PE" dirty="0" smtClean="0"/>
              <a:t>Para la seguridad de todo el recinto se ha condicionado un numero de cámaras tipo DOMO para poder visualizar en tiempo real los sucesos de almacenaje para verificar las acciones dentro del almacén.</a:t>
            </a:r>
            <a:endParaRPr lang="es-PE" dirty="0"/>
          </a:p>
        </p:txBody>
      </p:sp>
    </p:spTree>
    <p:extLst>
      <p:ext uri="{BB962C8B-B14F-4D97-AF65-F5344CB8AC3E}">
        <p14:creationId xmlns:p14="http://schemas.microsoft.com/office/powerpoint/2010/main" val="2557256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Incentivos</a:t>
            </a:r>
            <a:endParaRPr lang="es-PE" dirty="0"/>
          </a:p>
        </p:txBody>
      </p:sp>
      <p:sp>
        <p:nvSpPr>
          <p:cNvPr id="3" name="Marcador de contenido 2"/>
          <p:cNvSpPr>
            <a:spLocks noGrp="1"/>
          </p:cNvSpPr>
          <p:nvPr>
            <p:ph sz="half" idx="1"/>
          </p:nvPr>
        </p:nvSpPr>
        <p:spPr/>
        <p:txBody>
          <a:bodyPr/>
          <a:lstStyle/>
          <a:p>
            <a:r>
              <a:rPr lang="es-PE" dirty="0" smtClean="0"/>
              <a:t>La empresa con el plan de incentivos monetarios quiere que el personal pueda tener un mejor desempeño es por eso que los incentivos dentro de la empresa son fundamentales para destacar las acciones dentro de la empresa.</a:t>
            </a:r>
            <a:endParaRPr lang="es-PE" dirty="0"/>
          </a:p>
        </p:txBody>
      </p:sp>
      <p:pic>
        <p:nvPicPr>
          <p:cNvPr id="5" name="Marcador de contenido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496546"/>
            <a:ext cx="5181600" cy="3899154"/>
          </a:xfrm>
        </p:spPr>
      </p:pic>
    </p:spTree>
    <p:extLst>
      <p:ext uri="{BB962C8B-B14F-4D97-AF65-F5344CB8AC3E}">
        <p14:creationId xmlns:p14="http://schemas.microsoft.com/office/powerpoint/2010/main" val="30118065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Words>
  <Application>Microsoft Office PowerPoint</Application>
  <PresentationFormat>Panorámica</PresentationFormat>
  <Paragraphs>6</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Software digitalizado</vt:lpstr>
      <vt:lpstr>Cámara de Seguridad</vt:lpstr>
      <vt:lpstr>Incentivos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digitalizado</dc:title>
  <dc:creator>gdurand</dc:creator>
  <cp:lastModifiedBy>gdurand</cp:lastModifiedBy>
  <cp:revision>1</cp:revision>
  <dcterms:created xsi:type="dcterms:W3CDTF">2018-09-05T18:43:01Z</dcterms:created>
  <dcterms:modified xsi:type="dcterms:W3CDTF">2018-09-05T18:43:54Z</dcterms:modified>
</cp:coreProperties>
</file>