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625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926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8388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414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648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1399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2291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691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152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370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17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93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734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16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956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511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5CD1-2301-4E29-A955-F983DB033F22}" type="datetimeFigureOut">
              <a:rPr lang="es-PE" smtClean="0"/>
              <a:t>7/09/2018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DDBBE4-9352-4AED-AD4A-669EBE53D66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544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Travel Security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Seguro de viaje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6804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Confía en nosotros para que nos encarguemos de: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PE" sz="3600" dirty="0" smtClean="0"/>
              <a:t>Hogar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3600" dirty="0" smtClean="0"/>
              <a:t>Automóvil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sz="3600" dirty="0" smtClean="0"/>
              <a:t>Salud</a:t>
            </a:r>
            <a:endParaRPr lang="es-PE" sz="3600" dirty="0"/>
          </a:p>
        </p:txBody>
      </p:sp>
      <p:sp>
        <p:nvSpPr>
          <p:cNvPr id="4" name="Explosión 2 3"/>
          <p:cNvSpPr/>
          <p:nvPr/>
        </p:nvSpPr>
        <p:spPr>
          <a:xfrm>
            <a:off x="6150428" y="2699656"/>
            <a:ext cx="4365171" cy="264523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Y ahora…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939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4900" dirty="0" smtClean="0"/>
              <a:t>Sus vacaciones</a:t>
            </a:r>
            <a:br>
              <a:rPr lang="es-PE" sz="4900" dirty="0" smtClean="0"/>
            </a:br>
            <a:r>
              <a:rPr lang="es-PE" sz="2400" dirty="0" smtClean="0"/>
              <a:t>(o cualquier viaje que realices)</a:t>
            </a:r>
            <a:endParaRPr lang="es-PE" sz="2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562" y="2318090"/>
            <a:ext cx="6096000" cy="3457575"/>
          </a:xfrm>
        </p:spPr>
      </p:pic>
    </p:spTree>
    <p:extLst>
      <p:ext uri="{BB962C8B-B14F-4D97-AF65-F5344CB8AC3E}">
        <p14:creationId xmlns:p14="http://schemas.microsoft.com/office/powerpoint/2010/main" val="195510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200" dirty="0" smtClean="0"/>
              <a:t>Paquetes que se pueden personalizar con…</a:t>
            </a:r>
            <a:endParaRPr lang="es-PE" sz="32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PE" dirty="0" smtClean="0"/>
              <a:t>Viaje</a:t>
            </a:r>
          </a:p>
          <a:p>
            <a:pPr lvl="1"/>
            <a:r>
              <a:rPr lang="es-PE" dirty="0" smtClean="0"/>
              <a:t>Avión</a:t>
            </a:r>
          </a:p>
          <a:p>
            <a:pPr lvl="1"/>
            <a:r>
              <a:rPr lang="es-PE" dirty="0" smtClean="0"/>
              <a:t>Tren</a:t>
            </a:r>
          </a:p>
          <a:p>
            <a:pPr lvl="1"/>
            <a:r>
              <a:rPr lang="es-PE" dirty="0" smtClean="0"/>
              <a:t>Barco</a:t>
            </a:r>
          </a:p>
          <a:p>
            <a:pPr lvl="1"/>
            <a:r>
              <a:rPr lang="es-PE" dirty="0" smtClean="0"/>
              <a:t>Automóvil o casa rodante.</a:t>
            </a:r>
            <a:endParaRPr lang="es-PE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PE" dirty="0" smtClean="0"/>
              <a:t>Destino</a:t>
            </a:r>
          </a:p>
          <a:p>
            <a:pPr lvl="1"/>
            <a:r>
              <a:rPr lang="es-PE" dirty="0" smtClean="0"/>
              <a:t>Reserva y habitación</a:t>
            </a:r>
          </a:p>
          <a:p>
            <a:pPr lvl="1"/>
            <a:r>
              <a:rPr lang="es-PE" dirty="0" smtClean="0"/>
              <a:t>Tiempo</a:t>
            </a:r>
          </a:p>
          <a:p>
            <a:r>
              <a:rPr lang="es-PE" dirty="0" smtClean="0"/>
              <a:t>Salud</a:t>
            </a:r>
          </a:p>
          <a:p>
            <a:pPr lvl="1"/>
            <a:r>
              <a:rPr lang="es-PE" dirty="0" smtClean="0"/>
              <a:t>Enfermedades o heridas.</a:t>
            </a:r>
          </a:p>
          <a:p>
            <a:pPr lvl="1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9249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55564" y="1670731"/>
            <a:ext cx="4184035" cy="388077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s-PE" dirty="0" smtClean="0"/>
              <a:t>Seguro para viaje</a:t>
            </a:r>
          </a:p>
          <a:p>
            <a:pPr marL="0" indent="0" algn="ctr">
              <a:buNone/>
            </a:pPr>
            <a:r>
              <a:rPr lang="es-PE" dirty="0" smtClean="0"/>
              <a:t>Si se cancela su reserva de viaje o se demora demasiado, lo ayudaremos a llegar a destino o a obtener un rembolso.</a:t>
            </a:r>
          </a:p>
          <a:p>
            <a:pPr marL="0" indent="0" algn="ctr">
              <a:buNone/>
            </a:pPr>
            <a:r>
              <a:rPr lang="es-PE" dirty="0" smtClean="0"/>
              <a:t>Si se queda varado en su destino, ¡LO LLEVAMOS A SU CASA!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888" y="2216415"/>
            <a:ext cx="4183062" cy="2788708"/>
          </a:xfrm>
        </p:spPr>
      </p:pic>
    </p:spTree>
    <p:extLst>
      <p:ext uri="{BB962C8B-B14F-4D97-AF65-F5344CB8AC3E}">
        <p14:creationId xmlns:p14="http://schemas.microsoft.com/office/powerpoint/2010/main" val="120058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En su destino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PE" sz="1600" dirty="0" smtClean="0"/>
              <a:t>Podemos ayudarlo en los siguientes casos:</a:t>
            </a:r>
          </a:p>
          <a:p>
            <a:pPr lvl="1"/>
            <a:r>
              <a:rPr lang="es-PE" sz="1400" dirty="0" smtClean="0"/>
              <a:t>Si pierde la reserva o se cancela</a:t>
            </a:r>
          </a:p>
          <a:p>
            <a:pPr lvl="1"/>
            <a:r>
              <a:rPr lang="es-PE" sz="1400" dirty="0" smtClean="0"/>
              <a:t>Si le cobran mas de lo esperado</a:t>
            </a:r>
          </a:p>
          <a:p>
            <a:pPr lvl="1"/>
            <a:r>
              <a:rPr lang="es-PE" sz="1400" dirty="0" smtClean="0"/>
              <a:t>Si la habitación no es lo que esperado</a:t>
            </a:r>
            <a:endParaRPr lang="es-PE" sz="14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276248"/>
            <a:ext cx="5012418" cy="3132761"/>
          </a:xfrm>
        </p:spPr>
      </p:pic>
    </p:spTree>
    <p:extLst>
      <p:ext uri="{BB962C8B-B14F-4D97-AF65-F5344CB8AC3E}">
        <p14:creationId xmlns:p14="http://schemas.microsoft.com/office/powerpoint/2010/main" val="47050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2800" dirty="0" smtClean="0"/>
              <a:t>Y todos esos “¿Que pasaría si…?”</a:t>
            </a:r>
            <a:br>
              <a:rPr lang="es-PE" sz="2800" dirty="0" smtClean="0"/>
            </a:br>
            <a:r>
              <a:rPr lang="es-PE" sz="2800" dirty="0" smtClean="0"/>
              <a:t>Sugerencia: Es probable que lo cubramos</a:t>
            </a:r>
            <a:endParaRPr lang="es-PE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Mal Clima</a:t>
            </a:r>
          </a:p>
          <a:p>
            <a:r>
              <a:rPr lang="es-PE" dirty="0" smtClean="0"/>
              <a:t>Incendio, inundación y terremoto</a:t>
            </a:r>
          </a:p>
          <a:p>
            <a:r>
              <a:rPr lang="es-PE" dirty="0" smtClean="0"/>
              <a:t>Guerra, disturbios o acción policial</a:t>
            </a:r>
          </a:p>
          <a:p>
            <a:r>
              <a:rPr lang="es-PE" dirty="0" smtClean="0"/>
              <a:t>Pandemia</a:t>
            </a:r>
          </a:p>
          <a:p>
            <a:pPr marL="0" indent="0">
              <a:buNone/>
            </a:pPr>
            <a:r>
              <a:rPr lang="es-PE" dirty="0"/>
              <a:t>	</a:t>
            </a:r>
            <a:r>
              <a:rPr lang="es-PE" dirty="0" smtClean="0"/>
              <a:t>Lo llevaremos a su casa y 	probablemente, obtendremos un 	reembolso 	completo.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8971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04801" y="1611085"/>
            <a:ext cx="3951514" cy="620486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Asistencia Medica</a:t>
            </a:r>
            <a:endParaRPr lang="es-PE" dirty="0"/>
          </a:p>
        </p:txBody>
      </p:sp>
      <p:sp>
        <p:nvSpPr>
          <p:cNvPr id="7" name="CuadroTexto 6"/>
          <p:cNvSpPr txBox="1"/>
          <p:nvPr/>
        </p:nvSpPr>
        <p:spPr>
          <a:xfrm>
            <a:off x="-5442" y="242751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Si tiene un seguro de asistencia medica con nosotros, obtendrá cobertura automáticamente. De lo contrario puede elegir el nivel de protección que desee a una tarifa razonable.</a:t>
            </a:r>
            <a:endParaRPr lang="es-PE" dirty="0"/>
          </a:p>
        </p:txBody>
      </p:sp>
      <p:sp>
        <p:nvSpPr>
          <p:cNvPr id="8" name="CuadroTexto 7"/>
          <p:cNvSpPr txBox="1"/>
          <p:nvPr/>
        </p:nvSpPr>
        <p:spPr>
          <a:xfrm>
            <a:off x="3701144" y="944548"/>
            <a:ext cx="5965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dirty="0" smtClean="0"/>
              <a:t>Accidentes o heridas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dirty="0" smtClean="0"/>
              <a:t>Le brindamos la asistencia que necesita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dirty="0" smtClean="0"/>
              <a:t>Mientras que sea seguro, lo llevaremos a su casa</a:t>
            </a:r>
            <a:endParaRPr lang="es-PE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056" y="2427514"/>
            <a:ext cx="4288975" cy="240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4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58886" y="1643743"/>
            <a:ext cx="53013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¿Le parece interesante ?</a:t>
            </a:r>
          </a:p>
          <a:p>
            <a:pPr algn="ctr"/>
            <a:r>
              <a:rPr lang="es-PE" dirty="0" smtClean="0"/>
              <a:t>¿Desea obtener mas información?</a:t>
            </a:r>
          </a:p>
          <a:p>
            <a:pPr algn="ctr"/>
            <a:endParaRPr lang="es-PE" dirty="0"/>
          </a:p>
          <a:p>
            <a:pPr algn="ctr"/>
            <a:endParaRPr lang="es-PE" dirty="0" smtClean="0"/>
          </a:p>
          <a:p>
            <a:pPr algn="ctr"/>
            <a:r>
              <a:rPr lang="es-PE" dirty="0" smtClean="0"/>
              <a:t>Visite nuestro sitio web en</a:t>
            </a:r>
          </a:p>
          <a:p>
            <a:pPr algn="ctr"/>
            <a:r>
              <a:rPr lang="es-PE" dirty="0" smtClean="0"/>
              <a:t>www.travelsecurity.com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303507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212</Words>
  <Application>Microsoft Office PowerPoint</Application>
  <PresentationFormat>Panorámica</PresentationFormat>
  <Paragraphs>44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Travel Security</vt:lpstr>
      <vt:lpstr>Confía en nosotros para que nos encarguemos de:</vt:lpstr>
      <vt:lpstr>Sus vacaciones (o cualquier viaje que realices)</vt:lpstr>
      <vt:lpstr>Paquetes que se pueden personalizar con…</vt:lpstr>
      <vt:lpstr>Presentación de PowerPoint</vt:lpstr>
      <vt:lpstr>En su destino</vt:lpstr>
      <vt:lpstr>Y todos esos “¿Que pasaría si…?” Sugerencia: Es probable que lo cubramos</vt:lpstr>
      <vt:lpstr>Asistencia Medica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Security</dc:title>
  <dc:creator>gdurand</dc:creator>
  <cp:lastModifiedBy>Gerard Durand Gamarra</cp:lastModifiedBy>
  <cp:revision>4</cp:revision>
  <dcterms:created xsi:type="dcterms:W3CDTF">2018-09-07T13:30:37Z</dcterms:created>
  <dcterms:modified xsi:type="dcterms:W3CDTF">2018-09-07T17:32:41Z</dcterms:modified>
</cp:coreProperties>
</file>