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on predeterminada" id="{B2F00640-4BD4-419A-BB64-17A1D87C70F1}">
          <p14:sldIdLst>
            <p14:sldId id="256"/>
          </p14:sldIdLst>
        </p14:section>
        <p14:section name="Introducción" id="{D250D38B-B064-4157-BBF2-D9CF2C3BBD34}">
          <p14:sldIdLst>
            <p14:sldId id="257"/>
            <p14:sldId id="258"/>
          </p14:sldIdLst>
        </p14:section>
        <p14:section name="Acerca de los paseos" id="{F6512E8D-F323-4B42-B0D9-A666EE4EC5B4}">
          <p14:sldIdLst>
            <p14:sldId id="259"/>
            <p14:sldId id="260"/>
            <p14:sldId id="261"/>
          </p14:sldIdLst>
        </p14:section>
        <p14:section name="Seguridad ante todo" id="{97A015B7-ADAC-41DA-8853-E8E73173913D}">
          <p14:sldIdLst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Indices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invitados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Indices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Hoja1!$A$2:$A$5</c:f>
              <c:strCache>
                <c:ptCount val="4"/>
                <c:pt idx="0">
                  <c:v>Sin Indices</c:v>
                </c:pt>
                <c:pt idx="1">
                  <c:v>Indices medios</c:v>
                </c:pt>
                <c:pt idx="2">
                  <c:v>Indices preocupantes</c:v>
                </c:pt>
                <c:pt idx="3">
                  <c:v>Indices Muy preocunates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89-443C-B510-C8CF61C936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B863-8070-4C5D-B8E6-EB32C083B0B2}" type="datetimeFigureOut">
              <a:rPr lang="es-PE" smtClean="0"/>
              <a:t>19/09/2018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B653-FD6E-430B-BB2E-6FCA0F60C0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50217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B863-8070-4C5D-B8E6-EB32C083B0B2}" type="datetimeFigureOut">
              <a:rPr lang="es-PE" smtClean="0"/>
              <a:t>19/09/2018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B653-FD6E-430B-BB2E-6FCA0F60C0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0398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B863-8070-4C5D-B8E6-EB32C083B0B2}" type="datetimeFigureOut">
              <a:rPr lang="es-PE" smtClean="0"/>
              <a:t>19/09/2018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B653-FD6E-430B-BB2E-6FCA0F60C0A5}" type="slidenum">
              <a:rPr lang="es-PE" smtClean="0"/>
              <a:t>‹Nº›</a:t>
            </a:fld>
            <a:endParaRPr lang="es-P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8013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B863-8070-4C5D-B8E6-EB32C083B0B2}" type="datetimeFigureOut">
              <a:rPr lang="es-PE" smtClean="0"/>
              <a:t>19/09/2018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B653-FD6E-430B-BB2E-6FCA0F60C0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77495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B863-8070-4C5D-B8E6-EB32C083B0B2}" type="datetimeFigureOut">
              <a:rPr lang="es-PE" smtClean="0"/>
              <a:t>19/09/2018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B653-FD6E-430B-BB2E-6FCA0F60C0A5}" type="slidenum">
              <a:rPr lang="es-PE" smtClean="0"/>
              <a:t>‹Nº›</a:t>
            </a:fld>
            <a:endParaRPr lang="es-P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2155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B863-8070-4C5D-B8E6-EB32C083B0B2}" type="datetimeFigureOut">
              <a:rPr lang="es-PE" smtClean="0"/>
              <a:t>19/09/2018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B653-FD6E-430B-BB2E-6FCA0F60C0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98730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B863-8070-4C5D-B8E6-EB32C083B0B2}" type="datetimeFigureOut">
              <a:rPr lang="es-PE" smtClean="0"/>
              <a:t>19/09/2018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B653-FD6E-430B-BB2E-6FCA0F60C0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60663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B863-8070-4C5D-B8E6-EB32C083B0B2}" type="datetimeFigureOut">
              <a:rPr lang="es-PE" smtClean="0"/>
              <a:t>19/09/2018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B653-FD6E-430B-BB2E-6FCA0F60C0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8015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B863-8070-4C5D-B8E6-EB32C083B0B2}" type="datetimeFigureOut">
              <a:rPr lang="es-PE" smtClean="0"/>
              <a:t>19/09/2018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B653-FD6E-430B-BB2E-6FCA0F60C0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59419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B863-8070-4C5D-B8E6-EB32C083B0B2}" type="datetimeFigureOut">
              <a:rPr lang="es-PE" smtClean="0"/>
              <a:t>19/09/2018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B653-FD6E-430B-BB2E-6FCA0F60C0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340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B863-8070-4C5D-B8E6-EB32C083B0B2}" type="datetimeFigureOut">
              <a:rPr lang="es-PE" smtClean="0"/>
              <a:t>19/09/2018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B653-FD6E-430B-BB2E-6FCA0F60C0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11661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B863-8070-4C5D-B8E6-EB32C083B0B2}" type="datetimeFigureOut">
              <a:rPr lang="es-PE" smtClean="0"/>
              <a:t>19/09/2018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B653-FD6E-430B-BB2E-6FCA0F60C0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2905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B863-8070-4C5D-B8E6-EB32C083B0B2}" type="datetimeFigureOut">
              <a:rPr lang="es-PE" smtClean="0"/>
              <a:t>19/09/2018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B653-FD6E-430B-BB2E-6FCA0F60C0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43418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B863-8070-4C5D-B8E6-EB32C083B0B2}" type="datetimeFigureOut">
              <a:rPr lang="es-PE" smtClean="0"/>
              <a:t>19/09/2018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B653-FD6E-430B-BB2E-6FCA0F60C0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36399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B863-8070-4C5D-B8E6-EB32C083B0B2}" type="datetimeFigureOut">
              <a:rPr lang="es-PE" smtClean="0"/>
              <a:t>19/09/2018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B653-FD6E-430B-BB2E-6FCA0F60C0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91716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B863-8070-4C5D-B8E6-EB32C083B0B2}" type="datetimeFigureOut">
              <a:rPr lang="es-PE" smtClean="0"/>
              <a:t>19/09/2018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B653-FD6E-430B-BB2E-6FCA0F60C0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3116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DB863-8070-4C5D-B8E6-EB32C083B0B2}" type="datetimeFigureOut">
              <a:rPr lang="es-PE" smtClean="0"/>
              <a:t>19/09/2018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0F1B653-FD6E-430B-BB2E-6FCA0F60C0A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79394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 smtClean="0"/>
              <a:t>Adventure Works</a:t>
            </a:r>
            <a:endParaRPr lang="es-PE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 dirty="0" smtClean="0"/>
              <a:t>Orientación de guía de aventuras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570511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6082" y="1559626"/>
            <a:ext cx="3775913" cy="1320800"/>
          </a:xfrm>
        </p:spPr>
        <p:txBody>
          <a:bodyPr/>
          <a:lstStyle/>
          <a:p>
            <a:r>
              <a:rPr lang="es-PE" dirty="0" smtClean="0"/>
              <a:t>Bienvenido a Adventure Works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9204" y="3063114"/>
            <a:ext cx="4856567" cy="2862673"/>
          </a:xfrm>
        </p:spPr>
        <p:txBody>
          <a:bodyPr/>
          <a:lstStyle/>
          <a:p>
            <a:pPr marL="0" indent="0">
              <a:buNone/>
            </a:pPr>
            <a:r>
              <a:rPr lang="es-PE" dirty="0" smtClean="0"/>
              <a:t>Gracias por haber decidido pasar el verano con Adventure Works. Formara parte de este equipo que se dedica a asegurarse de que nuestros invitados pasen momentos inolvidables, y esperamos que usted también se divierta mucho.</a:t>
            </a:r>
          </a:p>
          <a:p>
            <a:pPr marL="0" indent="0">
              <a:buNone/>
            </a:pPr>
            <a:r>
              <a:rPr lang="es-PE" dirty="0" smtClean="0"/>
              <a:t>Si es tu primera vez, no se preocupe. Trabajara con un guía experimentando hasta que entienda todos los procedimientos.</a:t>
            </a:r>
            <a:endParaRPr lang="es-PE" dirty="0"/>
          </a:p>
        </p:txBody>
      </p:sp>
      <p:sp>
        <p:nvSpPr>
          <p:cNvPr id="4" name="Rectángulo redondeado 3"/>
          <p:cNvSpPr/>
          <p:nvPr/>
        </p:nvSpPr>
        <p:spPr>
          <a:xfrm>
            <a:off x="6958940" y="2280062"/>
            <a:ext cx="4001984" cy="2517568"/>
          </a:xfrm>
          <a:prstGeom prst="round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PE" sz="2000" b="1" dirty="0" smtClean="0">
                <a:solidFill>
                  <a:sysClr val="windowText" lastClr="000000"/>
                </a:solidFill>
              </a:rPr>
              <a:t>Hola, soy</a:t>
            </a:r>
          </a:p>
          <a:p>
            <a:pPr algn="ctr"/>
            <a:endParaRPr lang="es-PE" sz="2000" b="1" dirty="0">
              <a:solidFill>
                <a:sysClr val="windowText" lastClr="000000"/>
              </a:solidFill>
            </a:endParaRPr>
          </a:p>
          <a:p>
            <a:pPr algn="ctr"/>
            <a:r>
              <a:rPr lang="es-PE" sz="2000" b="1" dirty="0" smtClean="0">
                <a:solidFill>
                  <a:sysClr val="windowText" lastClr="000000"/>
                </a:solidFill>
              </a:rPr>
              <a:t>Su guía de Adventure Works</a:t>
            </a:r>
            <a:endParaRPr lang="es-PE" sz="20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739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1381495"/>
            <a:ext cx="6245980" cy="1872343"/>
          </a:xfrm>
        </p:spPr>
        <p:txBody>
          <a:bodyPr>
            <a:normAutofit/>
          </a:bodyPr>
          <a:lstStyle/>
          <a:p>
            <a:r>
              <a:rPr lang="es-PE" sz="8800" dirty="0" smtClean="0">
                <a:solidFill>
                  <a:schemeClr val="tx1"/>
                </a:solidFill>
              </a:rPr>
              <a:t>¿Está Listo?</a:t>
            </a:r>
            <a:endParaRPr lang="es-PE" sz="8800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5237018"/>
            <a:ext cx="8596668" cy="804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sz="3200" dirty="0" smtClean="0"/>
              <a:t>Entonces, empecemos</a:t>
            </a:r>
            <a:endParaRPr lang="es-PE" sz="3200" dirty="0"/>
          </a:p>
        </p:txBody>
      </p:sp>
    </p:spTree>
    <p:extLst>
      <p:ext uri="{BB962C8B-B14F-4D97-AF65-F5344CB8AC3E}">
        <p14:creationId xmlns:p14="http://schemas.microsoft.com/office/powerpoint/2010/main" val="302213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Paseos de Adventure Works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 smtClean="0"/>
              <a:t>Paseo de tres a cinco días de bicicleta y excursionismos.</a:t>
            </a:r>
          </a:p>
          <a:p>
            <a:r>
              <a:rPr lang="es-PE" dirty="0" smtClean="0"/>
              <a:t>Los invitados llevan su propia comida y los suministros</a:t>
            </a:r>
          </a:p>
          <a:p>
            <a:pPr lvl="1"/>
            <a:r>
              <a:rPr lang="es-PE" dirty="0" smtClean="0"/>
              <a:t>Adventure Works proporciona toda la comida y los suministros</a:t>
            </a:r>
          </a:p>
          <a:p>
            <a:pPr lvl="1"/>
            <a:r>
              <a:rPr lang="es-PE" dirty="0" smtClean="0"/>
              <a:t>Los invitados pueden llevar lo que deseen, siempre que se encarguen ellos del transporte.</a:t>
            </a:r>
          </a:p>
          <a:p>
            <a:r>
              <a:rPr lang="es-PE" dirty="0" smtClean="0"/>
              <a:t>Los guías están en contacto todo el tiempo con el albergue.</a:t>
            </a:r>
          </a:p>
          <a:p>
            <a:r>
              <a:rPr lang="es-PE" dirty="0" smtClean="0"/>
              <a:t>En caso de emergencia, hay un helicóptero disponible.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868972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Tenga en cuenta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412636" cy="3880772"/>
          </a:xfrm>
        </p:spPr>
        <p:txBody>
          <a:bodyPr>
            <a:normAutofit lnSpcReduction="10000"/>
          </a:bodyPr>
          <a:lstStyle/>
          <a:p>
            <a:r>
              <a:rPr lang="es-PE" dirty="0" smtClean="0"/>
              <a:t>Los paseos no se cancelan por mal clima; si llueve se acampa bajo la lluvia.</a:t>
            </a:r>
          </a:p>
          <a:p>
            <a:r>
              <a:rPr lang="es-PE" dirty="0" smtClean="0"/>
              <a:t>Usted es responsable de lo siguiente:</a:t>
            </a:r>
          </a:p>
          <a:p>
            <a:pPr lvl="1"/>
            <a:r>
              <a:rPr lang="es-PE" dirty="0" smtClean="0"/>
              <a:t>Cocina y limpieza</a:t>
            </a:r>
          </a:p>
          <a:p>
            <a:pPr lvl="1"/>
            <a:r>
              <a:rPr lang="es-PE" dirty="0" smtClean="0"/>
              <a:t>Armado y desarmado del campamento.</a:t>
            </a:r>
          </a:p>
          <a:p>
            <a:pPr lvl="1"/>
            <a:r>
              <a:rPr lang="es-PE" dirty="0" smtClean="0"/>
              <a:t>Asistencia a los invitados con los bolsos y otros equipos.</a:t>
            </a:r>
          </a:p>
          <a:p>
            <a:pPr lvl="1"/>
            <a:r>
              <a:rPr lang="es-PE" dirty="0" smtClean="0"/>
              <a:t>Informe de cualquier incidente o acción no segura.</a:t>
            </a:r>
          </a:p>
          <a:p>
            <a:r>
              <a:rPr lang="es-PE" dirty="0" smtClean="0"/>
              <a:t>Si esta en duda, llame al albergue y pida instrucciones.</a:t>
            </a: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2533723"/>
            <a:ext cx="4184650" cy="3135166"/>
          </a:xfrm>
        </p:spPr>
      </p:pic>
    </p:spTree>
    <p:extLst>
      <p:ext uri="{BB962C8B-B14F-4D97-AF65-F5344CB8AC3E}">
        <p14:creationId xmlns:p14="http://schemas.microsoft.com/office/powerpoint/2010/main" val="2985981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¿Quién trae qué cosa?</a:t>
            </a:r>
            <a:endParaRPr lang="es-PE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288141" cy="576262"/>
          </a:xfrm>
        </p:spPr>
        <p:txBody>
          <a:bodyPr/>
          <a:lstStyle/>
          <a:p>
            <a:r>
              <a:rPr lang="es-PE" dirty="0"/>
              <a:t>Adventure Works </a:t>
            </a:r>
            <a:r>
              <a:rPr lang="es-PE" dirty="0" smtClean="0"/>
              <a:t>suministra…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PE" dirty="0" smtClean="0"/>
              <a:t>Mochilas y carpas</a:t>
            </a:r>
          </a:p>
          <a:p>
            <a:r>
              <a:rPr lang="es-PE" dirty="0" smtClean="0"/>
              <a:t>Bicicletas(si corresponde)</a:t>
            </a:r>
          </a:p>
          <a:p>
            <a:r>
              <a:rPr lang="es-PE" dirty="0" smtClean="0"/>
              <a:t>Linternas</a:t>
            </a:r>
          </a:p>
          <a:p>
            <a:r>
              <a:rPr lang="es-PE" dirty="0" smtClean="0"/>
              <a:t>Comida y utensilios de cocina</a:t>
            </a:r>
          </a:p>
          <a:p>
            <a:r>
              <a:rPr lang="es-PE" dirty="0" smtClean="0"/>
              <a:t>Suministro de emergencia</a:t>
            </a:r>
          </a:p>
          <a:p>
            <a:r>
              <a:rPr lang="es-PE" dirty="0" smtClean="0"/>
              <a:t>Cantinas: estaciones de recarga ubicadas en cada campamento.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PE" dirty="0" smtClean="0"/>
              <a:t>El invitado suministra…</a:t>
            </a:r>
            <a:endParaRPr lang="es-PE" dirty="0"/>
          </a:p>
        </p:txBody>
      </p:sp>
      <p:sp>
        <p:nvSpPr>
          <p:cNvPr id="7" name="Marcador de contenido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PE" dirty="0" smtClean="0"/>
              <a:t>Ropa y calzado adecuado</a:t>
            </a:r>
          </a:p>
          <a:p>
            <a:r>
              <a:rPr lang="es-PE" dirty="0" smtClean="0"/>
              <a:t>Medicamentos personales</a:t>
            </a:r>
          </a:p>
          <a:p>
            <a:r>
              <a:rPr lang="es-PE" dirty="0" smtClean="0"/>
              <a:t>Bocadillos</a:t>
            </a:r>
          </a:p>
          <a:p>
            <a:r>
              <a:rPr lang="es-PE" dirty="0" smtClean="0"/>
              <a:t>Repelente para insectos</a:t>
            </a:r>
          </a:p>
          <a:p>
            <a:r>
              <a:rPr lang="es-PE" dirty="0" smtClean="0"/>
              <a:t>Bloqueador solar.</a:t>
            </a:r>
          </a:p>
          <a:p>
            <a:r>
              <a:rPr lang="es-PE" dirty="0" smtClean="0"/>
              <a:t>Cualquier otra cosa que desee llevar(dentro de los limites de la practicidad) 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39597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Nuestro año mas seguro</a:t>
            </a:r>
            <a:endParaRPr lang="es-PE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7682249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5000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¿Qué podría salir mal?</a:t>
            </a:r>
            <a:endParaRPr lang="es-PE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950580" cy="3880772"/>
          </a:xfrm>
        </p:spPr>
        <p:txBody>
          <a:bodyPr/>
          <a:lstStyle/>
          <a:p>
            <a:r>
              <a:rPr lang="es-PE" dirty="0" smtClean="0"/>
              <a:t>Quemaduras por el sol</a:t>
            </a:r>
          </a:p>
          <a:p>
            <a:pPr lvl="1"/>
            <a:r>
              <a:rPr lang="es-PE" dirty="0" smtClean="0"/>
              <a:t>El índice mas común por nuestros invitados</a:t>
            </a:r>
          </a:p>
          <a:p>
            <a:r>
              <a:rPr lang="es-PE" dirty="0" smtClean="0"/>
              <a:t>Picaduras y mordeduras de insectos</a:t>
            </a:r>
          </a:p>
          <a:p>
            <a:pPr lvl="1"/>
            <a:r>
              <a:rPr lang="es-PE" dirty="0" smtClean="0"/>
              <a:t>Los mosquitos pueden ponerse malos por la tarde	</a:t>
            </a:r>
          </a:p>
          <a:p>
            <a:r>
              <a:rPr lang="es-PE" dirty="0" smtClean="0"/>
              <a:t>Problemas relacionados con los alimentos</a:t>
            </a:r>
          </a:p>
          <a:p>
            <a:pPr lvl="1"/>
            <a:r>
              <a:rPr lang="es-PE" dirty="0" smtClean="0"/>
              <a:t>Algunas personas no conocen los riesgos de comer sobras no refrigeradas.</a:t>
            </a:r>
          </a:p>
          <a:p>
            <a:r>
              <a:rPr lang="es-PE" dirty="0" smtClean="0"/>
              <a:t>Acción/Herida</a:t>
            </a:r>
          </a:p>
          <a:p>
            <a:pPr lvl="1"/>
            <a:r>
              <a:rPr lang="es-PE" dirty="0" smtClean="0"/>
              <a:t>Principalmente menores: caídas y golpes.</a:t>
            </a:r>
            <a:endParaRPr lang="es-PE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3860" y="2302196"/>
            <a:ext cx="3113087" cy="2334815"/>
          </a:xfrm>
        </p:spPr>
      </p:pic>
      <p:sp>
        <p:nvSpPr>
          <p:cNvPr id="7" name="CuadroTexto 6"/>
          <p:cNvSpPr txBox="1"/>
          <p:nvPr/>
        </p:nvSpPr>
        <p:spPr>
          <a:xfrm>
            <a:off x="5976257" y="4685641"/>
            <a:ext cx="3700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 smtClean="0"/>
              <a:t>Cinco años SIN encontrar pumas. ¡Que siga así!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713893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197</TotalTime>
  <Words>339</Words>
  <Application>Microsoft Office PowerPoint</Application>
  <PresentationFormat>Panorámica</PresentationFormat>
  <Paragraphs>52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Faceta</vt:lpstr>
      <vt:lpstr>Adventure Works</vt:lpstr>
      <vt:lpstr>Bienvenido a Adventure Works</vt:lpstr>
      <vt:lpstr>¿Está Listo?</vt:lpstr>
      <vt:lpstr>Paseos de Adventure Works</vt:lpstr>
      <vt:lpstr>Tenga en cuenta</vt:lpstr>
      <vt:lpstr>¿Quién trae qué cosa?</vt:lpstr>
      <vt:lpstr>Nuestro año mas seguro</vt:lpstr>
      <vt:lpstr>¿Qué podría salir mal?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Adventure Works</dc:title>
  <dc:creator>Gerard Durand Gamarra</dc:creator>
  <cp:lastModifiedBy>Gerard Durand Gamarra</cp:lastModifiedBy>
  <cp:revision>7</cp:revision>
  <dcterms:created xsi:type="dcterms:W3CDTF">2018-09-18T14:11:26Z</dcterms:created>
  <dcterms:modified xsi:type="dcterms:W3CDTF">2018-09-19T18:46:14Z</dcterms:modified>
</cp:coreProperties>
</file>