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9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5C5-3D6F-4A11-B72A-0CB698606826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6B08-39D7-4243-8BF7-2DE211F1F5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1990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5C5-3D6F-4A11-B72A-0CB698606826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6B08-39D7-4243-8BF7-2DE211F1F5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169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5C5-3D6F-4A11-B72A-0CB698606826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6B08-39D7-4243-8BF7-2DE211F1F52C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5742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5C5-3D6F-4A11-B72A-0CB698606826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6B08-39D7-4243-8BF7-2DE211F1F5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5808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5C5-3D6F-4A11-B72A-0CB698606826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6B08-39D7-4243-8BF7-2DE211F1F52C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9354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5C5-3D6F-4A11-B72A-0CB698606826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6B08-39D7-4243-8BF7-2DE211F1F5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4868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5C5-3D6F-4A11-B72A-0CB698606826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6B08-39D7-4243-8BF7-2DE211F1F5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4045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5C5-3D6F-4A11-B72A-0CB698606826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6B08-39D7-4243-8BF7-2DE211F1F5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983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5C5-3D6F-4A11-B72A-0CB698606826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6B08-39D7-4243-8BF7-2DE211F1F5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4576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5C5-3D6F-4A11-B72A-0CB698606826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6B08-39D7-4243-8BF7-2DE211F1F5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918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5C5-3D6F-4A11-B72A-0CB698606826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6B08-39D7-4243-8BF7-2DE211F1F5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175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5C5-3D6F-4A11-B72A-0CB698606826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6B08-39D7-4243-8BF7-2DE211F1F5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2645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5C5-3D6F-4A11-B72A-0CB698606826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6B08-39D7-4243-8BF7-2DE211F1F5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7942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5C5-3D6F-4A11-B72A-0CB698606826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6B08-39D7-4243-8BF7-2DE211F1F5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200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5C5-3D6F-4A11-B72A-0CB698606826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6B08-39D7-4243-8BF7-2DE211F1F5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5475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5C5-3D6F-4A11-B72A-0CB698606826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6B08-39D7-4243-8BF7-2DE211F1F5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2189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5D5C5-3D6F-4A11-B72A-0CB698606826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F06B08-39D7-4243-8BF7-2DE211F1F5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056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554DC2-61B5-4F77-A5D5-6380C5D3B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Gafas para RV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5CE4C8E-A7BB-432A-A35E-C9645C5EA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El principal elemento de la VR es unas </a:t>
            </a:r>
            <a:r>
              <a:rPr lang="es-MX" b="1" dirty="0"/>
              <a:t>gafas de realidad virtual.</a:t>
            </a:r>
            <a:r>
              <a:rPr lang="es-MX" dirty="0"/>
              <a:t> A modo de casco,</a:t>
            </a:r>
            <a:r>
              <a:rPr lang="es-MX" b="1" dirty="0"/>
              <a:t> cuando el usuario se las coloca pasa a ver solo el contenido de una pantalla</a:t>
            </a:r>
            <a:r>
              <a:rPr lang="es-MX" dirty="0"/>
              <a:t> (visor).</a:t>
            </a:r>
          </a:p>
          <a:p>
            <a:endParaRPr lang="es-MX" dirty="0"/>
          </a:p>
          <a:p>
            <a:r>
              <a:rPr lang="es-MX" b="1" dirty="0"/>
              <a:t>El casco cuenta con sensores</a:t>
            </a:r>
            <a:r>
              <a:rPr lang="es-MX" dirty="0"/>
              <a:t> (</a:t>
            </a:r>
            <a:r>
              <a:rPr lang="es-MX" b="1" dirty="0"/>
              <a:t>giroscopio</a:t>
            </a:r>
            <a:r>
              <a:rPr lang="es-MX" dirty="0"/>
              <a:t>, </a:t>
            </a:r>
            <a:r>
              <a:rPr lang="es-MX" b="1" dirty="0"/>
              <a:t>acelerómetro</a:t>
            </a:r>
            <a:r>
              <a:rPr lang="es-MX" dirty="0"/>
              <a:t>), por lo que cuando el usuario </a:t>
            </a:r>
            <a:r>
              <a:rPr lang="es-MX" b="1" dirty="0"/>
              <a:t>mueve su cabeza</a:t>
            </a:r>
            <a:r>
              <a:rPr lang="es-MX" dirty="0"/>
              <a:t>, esa pantalla </a:t>
            </a:r>
            <a:r>
              <a:rPr lang="es-MX" b="1" dirty="0"/>
              <a:t>muestra la imagen que habría hacia donde el usuario mira.</a:t>
            </a:r>
            <a:endParaRPr lang="es-MX" dirty="0"/>
          </a:p>
          <a:p>
            <a:pPr marL="0" indent="0">
              <a:buNone/>
            </a:pP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17343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gafas rv">
            <a:extLst>
              <a:ext uri="{FF2B5EF4-FFF2-40B4-BE49-F238E27FC236}">
                <a16:creationId xmlns:a16="http://schemas.microsoft.com/office/drawing/2014/main" id="{80D75F9D-FE69-4950-B10E-32B27C048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625" b="95375" l="8833" r="91250">
                        <a14:foregroundMark x1="11083" y1="18500" x2="11083" y2="18500"/>
                        <a14:foregroundMark x1="74333" y1="78500" x2="74333" y2="78500"/>
                        <a14:foregroundMark x1="52750" y1="95375" x2="52750" y2="95375"/>
                        <a14:foregroundMark x1="19250" y1="6625" x2="19250" y2="6625"/>
                        <a14:foregroundMark x1="91333" y1="51875" x2="91333" y2="51875"/>
                        <a14:foregroundMark x1="8833" y1="25000" x2="8833" y2="25000"/>
                        <a14:backgroundMark x1="32500" y1="33250" x2="32500" y2="33250"/>
                        <a14:backgroundMark x1="14167" y1="25875" x2="27833" y2="22500"/>
                        <a14:backgroundMark x1="27833" y1="22500" x2="39417" y2="24250"/>
                        <a14:backgroundMark x1="39417" y1="24250" x2="43167" y2="30750"/>
                        <a14:backgroundMark x1="43167" y1="30750" x2="38500" y2="37125"/>
                        <a14:backgroundMark x1="38500" y1="37125" x2="31917" y2="40375"/>
                        <a14:backgroundMark x1="31917" y1="40375" x2="28000" y2="39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332" y="382555"/>
            <a:ext cx="9139335" cy="609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127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4C7415-50D3-4054-A294-DEFF887C4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¿Dónde se visualiza la RV?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9125DD-9CDC-45E5-A58F-DAD41F099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Son los vídeos e imágenes en 360 grados. Ello es posible gracias a las mejores pantallas, sensores, y a la creación de contenidos específicos.</a:t>
            </a:r>
          </a:p>
          <a:p>
            <a:pPr marL="0" indent="0">
              <a:buNone/>
            </a:pPr>
            <a:r>
              <a:rPr lang="es-MX" dirty="0"/>
              <a:t>Hay dispositivos que precisan de móviles ya preparados. Suelen ser de materiales similares al plástico, e incorporan lentes ajustables y complementos para hacerlas ergonómicas. Con un móvil de pantalla decente, la sensación es más que buena.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525" y="3888827"/>
            <a:ext cx="6295696" cy="283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24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F81241-8876-4D8D-9621-B8659BA61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Aplicación de la RV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50AE6F-F44B-4E8B-9329-BF697DB1A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Además de juegos, la realidad virtual puede aplicarse a otros campos como al entorno militar para los simuladores de vuelo o terrestres; a la educación para simulación de actividades; a la salud para ayudar a personas en procesos de recuperación; e incluso se puede aplicar al mundo de los deportes o al propio cine.</a:t>
            </a:r>
          </a:p>
        </p:txBody>
      </p:sp>
    </p:spTree>
    <p:extLst>
      <p:ext uri="{BB962C8B-B14F-4D97-AF65-F5344CB8AC3E}">
        <p14:creationId xmlns:p14="http://schemas.microsoft.com/office/powerpoint/2010/main" val="5959046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</TotalTime>
  <Words>150</Words>
  <Application>Microsoft Office PowerPoint</Application>
  <PresentationFormat>Panorámica</PresentationFormat>
  <Paragraphs>10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Gafas para RV</vt:lpstr>
      <vt:lpstr>Presentación de PowerPoint</vt:lpstr>
      <vt:lpstr>¿Dónde se visualiza la RV?</vt:lpstr>
      <vt:lpstr>Aplicación de la RV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Realidad virtual</dc:title>
  <dc:creator>Luis Alberto Morales Estrada</dc:creator>
  <cp:lastModifiedBy>Computo Servicios</cp:lastModifiedBy>
  <cp:revision>6</cp:revision>
  <dcterms:created xsi:type="dcterms:W3CDTF">2018-01-03T16:34:39Z</dcterms:created>
  <dcterms:modified xsi:type="dcterms:W3CDTF">2019-10-04T19:46:52Z</dcterms:modified>
</cp:coreProperties>
</file>